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5" r:id="rId6"/>
    <p:sldId id="266" r:id="rId7"/>
    <p:sldId id="267" r:id="rId8"/>
    <p:sldId id="268" r:id="rId9"/>
    <p:sldId id="258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DE716-DD76-4636-818C-430B155CE693}" v="7" dt="2025-11-02T05:19:23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reyling" userId="1b42614eddb28a18" providerId="LiveId" clId="{D7E41726-2510-4555-968B-6B83FCBF35A3}"/>
    <pc:docChg chg="undo custSel addSld delSld modSld sldOrd">
      <pc:chgData name="Andre Greyling" userId="1b42614eddb28a18" providerId="LiveId" clId="{D7E41726-2510-4555-968B-6B83FCBF35A3}" dt="2025-11-02T05:20:16.813" v="785" actId="122"/>
      <pc:docMkLst>
        <pc:docMk/>
      </pc:docMkLst>
      <pc:sldChg chg="ord">
        <pc:chgData name="Andre Greyling" userId="1b42614eddb28a18" providerId="LiveId" clId="{D7E41726-2510-4555-968B-6B83FCBF35A3}" dt="2025-11-02T05:05:08.007" v="366"/>
        <pc:sldMkLst>
          <pc:docMk/>
          <pc:sldMk cId="2955781474" sldId="259"/>
        </pc:sldMkLst>
      </pc:sldChg>
      <pc:sldChg chg="addSp modSp add mod">
        <pc:chgData name="Andre Greyling" userId="1b42614eddb28a18" providerId="LiveId" clId="{D7E41726-2510-4555-968B-6B83FCBF35A3}" dt="2025-11-02T04:58:31.868" v="210" actId="207"/>
        <pc:sldMkLst>
          <pc:docMk/>
          <pc:sldMk cId="567371406" sldId="265"/>
        </pc:sldMkLst>
        <pc:spChg chg="add mod">
          <ac:chgData name="Andre Greyling" userId="1b42614eddb28a18" providerId="LiveId" clId="{D7E41726-2510-4555-968B-6B83FCBF35A3}" dt="2025-11-02T04:57:56.152" v="206" actId="1076"/>
          <ac:spMkLst>
            <pc:docMk/>
            <pc:sldMk cId="567371406" sldId="265"/>
            <ac:spMk id="2" creationId="{3268706F-E886-1DAB-8AF0-A6860F642FCC}"/>
          </ac:spMkLst>
        </pc:spChg>
        <pc:spChg chg="mod">
          <ac:chgData name="Andre Greyling" userId="1b42614eddb28a18" providerId="LiveId" clId="{D7E41726-2510-4555-968B-6B83FCBF35A3}" dt="2025-11-02T04:58:31.868" v="210" actId="207"/>
          <ac:spMkLst>
            <pc:docMk/>
            <pc:sldMk cId="567371406" sldId="265"/>
            <ac:spMk id="5" creationId="{5C2C4E03-6695-A32C-4751-BD7E867C48FB}"/>
          </ac:spMkLst>
        </pc:spChg>
      </pc:sldChg>
      <pc:sldChg chg="delSp modSp add mod">
        <pc:chgData name="Andre Greyling" userId="1b42614eddb28a18" providerId="LiveId" clId="{D7E41726-2510-4555-968B-6B83FCBF35A3}" dt="2025-11-02T05:04:52.444" v="364" actId="20577"/>
        <pc:sldMkLst>
          <pc:docMk/>
          <pc:sldMk cId="883322265" sldId="266"/>
        </pc:sldMkLst>
        <pc:spChg chg="del">
          <ac:chgData name="Andre Greyling" userId="1b42614eddb28a18" providerId="LiveId" clId="{D7E41726-2510-4555-968B-6B83FCBF35A3}" dt="2025-11-02T04:58:53.607" v="212" actId="478"/>
          <ac:spMkLst>
            <pc:docMk/>
            <pc:sldMk cId="883322265" sldId="266"/>
            <ac:spMk id="2" creationId="{46609CA2-4F66-DE08-67A4-289A9DFC470F}"/>
          </ac:spMkLst>
        </pc:spChg>
        <pc:spChg chg="mod">
          <ac:chgData name="Andre Greyling" userId="1b42614eddb28a18" providerId="LiveId" clId="{D7E41726-2510-4555-968B-6B83FCBF35A3}" dt="2025-11-02T05:04:52.444" v="364" actId="20577"/>
          <ac:spMkLst>
            <pc:docMk/>
            <pc:sldMk cId="883322265" sldId="266"/>
            <ac:spMk id="5" creationId="{9DD9062E-7B2E-8531-E450-ACB389B1F928}"/>
          </ac:spMkLst>
        </pc:spChg>
      </pc:sldChg>
      <pc:sldChg chg="modSp add mod">
        <pc:chgData name="Andre Greyling" userId="1b42614eddb28a18" providerId="LiveId" clId="{D7E41726-2510-4555-968B-6B83FCBF35A3}" dt="2025-11-02T05:14:09.809" v="625" actId="20577"/>
        <pc:sldMkLst>
          <pc:docMk/>
          <pc:sldMk cId="373724139" sldId="267"/>
        </pc:sldMkLst>
        <pc:spChg chg="mod">
          <ac:chgData name="Andre Greyling" userId="1b42614eddb28a18" providerId="LiveId" clId="{D7E41726-2510-4555-968B-6B83FCBF35A3}" dt="2025-11-02T05:14:09.809" v="625" actId="20577"/>
          <ac:spMkLst>
            <pc:docMk/>
            <pc:sldMk cId="373724139" sldId="267"/>
            <ac:spMk id="5" creationId="{DE399A97-AD61-C942-D1CC-82E4F5F60482}"/>
          </ac:spMkLst>
        </pc:spChg>
      </pc:sldChg>
      <pc:sldChg chg="modSp add del mod ord">
        <pc:chgData name="Andre Greyling" userId="1b42614eddb28a18" providerId="LiveId" clId="{D7E41726-2510-4555-968B-6B83FCBF35A3}" dt="2025-11-02T05:14:30.518" v="632" actId="2890"/>
        <pc:sldMkLst>
          <pc:docMk/>
          <pc:sldMk cId="1630694043" sldId="268"/>
        </pc:sldMkLst>
        <pc:spChg chg="mod">
          <ac:chgData name="Andre Greyling" userId="1b42614eddb28a18" providerId="LiveId" clId="{D7E41726-2510-4555-968B-6B83FCBF35A3}" dt="2025-11-02T05:14:27.443" v="630" actId="20577"/>
          <ac:spMkLst>
            <pc:docMk/>
            <pc:sldMk cId="1630694043" sldId="268"/>
            <ac:spMk id="5" creationId="{FBFF6D38-CB0D-3189-9951-A8F992561589}"/>
          </ac:spMkLst>
        </pc:spChg>
      </pc:sldChg>
      <pc:sldChg chg="modSp add mod">
        <pc:chgData name="Andre Greyling" userId="1b42614eddb28a18" providerId="LiveId" clId="{D7E41726-2510-4555-968B-6B83FCBF35A3}" dt="2025-11-02T05:15:51.814" v="765" actId="1076"/>
        <pc:sldMkLst>
          <pc:docMk/>
          <pc:sldMk cId="3230762483" sldId="268"/>
        </pc:sldMkLst>
        <pc:spChg chg="mod">
          <ac:chgData name="Andre Greyling" userId="1b42614eddb28a18" providerId="LiveId" clId="{D7E41726-2510-4555-968B-6B83FCBF35A3}" dt="2025-11-02T05:15:51.814" v="765" actId="1076"/>
          <ac:spMkLst>
            <pc:docMk/>
            <pc:sldMk cId="3230762483" sldId="268"/>
            <ac:spMk id="5" creationId="{FA1D00CC-F697-2DB8-9663-D6833DD9835E}"/>
          </ac:spMkLst>
        </pc:spChg>
      </pc:sldChg>
      <pc:sldChg chg="addSp delSp modSp new mod setBg">
        <pc:chgData name="Andre Greyling" userId="1b42614eddb28a18" providerId="LiveId" clId="{D7E41726-2510-4555-968B-6B83FCBF35A3}" dt="2025-11-02T05:20:16.813" v="785" actId="122"/>
        <pc:sldMkLst>
          <pc:docMk/>
          <pc:sldMk cId="1669619755" sldId="269"/>
        </pc:sldMkLst>
        <pc:spChg chg="mod">
          <ac:chgData name="Andre Greyling" userId="1b42614eddb28a18" providerId="LiveId" clId="{D7E41726-2510-4555-968B-6B83FCBF35A3}" dt="2025-11-02T05:20:16.813" v="785" actId="122"/>
          <ac:spMkLst>
            <pc:docMk/>
            <pc:sldMk cId="1669619755" sldId="269"/>
            <ac:spMk id="2" creationId="{42C60135-C56A-1A1D-3E45-42E0A10F2C8B}"/>
          </ac:spMkLst>
        </pc:spChg>
        <pc:spChg chg="del">
          <ac:chgData name="Andre Greyling" userId="1b42614eddb28a18" providerId="LiveId" clId="{D7E41726-2510-4555-968B-6B83FCBF35A3}" dt="2025-11-02T05:18:38.050" v="767"/>
          <ac:spMkLst>
            <pc:docMk/>
            <pc:sldMk cId="1669619755" sldId="269"/>
            <ac:spMk id="3" creationId="{5F896AC2-D92F-80A5-B4D4-4EB7F7F52387}"/>
          </ac:spMkLst>
        </pc:spChg>
        <pc:spChg chg="add del">
          <ac:chgData name="Andre Greyling" userId="1b42614eddb28a18" providerId="LiveId" clId="{D7E41726-2510-4555-968B-6B83FCBF35A3}" dt="2025-11-02T05:18:59.859" v="770" actId="478"/>
          <ac:spMkLst>
            <pc:docMk/>
            <pc:sldMk cId="1669619755" sldId="269"/>
            <ac:spMk id="1030" creationId="{A71CA99E-1E2B-063F-4B6F-592A3C7DE8D2}"/>
          </ac:spMkLst>
        </pc:spChg>
        <pc:spChg chg="add">
          <ac:chgData name="Andre Greyling" userId="1b42614eddb28a18" providerId="LiveId" clId="{D7E41726-2510-4555-968B-6B83FCBF35A3}" dt="2025-11-02T05:18:45.486" v="768" actId="26606"/>
          <ac:spMkLst>
            <pc:docMk/>
            <pc:sldMk cId="1669619755" sldId="269"/>
            <ac:spMk id="1033" creationId="{3AFE8227-C443-417B-BA91-520EB1EF4559}"/>
          </ac:spMkLst>
        </pc:spChg>
        <pc:spChg chg="add">
          <ac:chgData name="Andre Greyling" userId="1b42614eddb28a18" providerId="LiveId" clId="{D7E41726-2510-4555-968B-6B83FCBF35A3}" dt="2025-11-02T05:18:45.486" v="768" actId="26606"/>
          <ac:spMkLst>
            <pc:docMk/>
            <pc:sldMk cId="1669619755" sldId="269"/>
            <ac:spMk id="1035" creationId="{907741FC-B544-4A6E-B831-6789D042333D}"/>
          </ac:spMkLst>
        </pc:spChg>
        <pc:spChg chg="add">
          <ac:chgData name="Andre Greyling" userId="1b42614eddb28a18" providerId="LiveId" clId="{D7E41726-2510-4555-968B-6B83FCBF35A3}" dt="2025-11-02T05:18:45.486" v="768" actId="26606"/>
          <ac:spMkLst>
            <pc:docMk/>
            <pc:sldMk cId="1669619755" sldId="269"/>
            <ac:spMk id="1037" creationId="{3F0BE7ED-7814-4273-B18A-F26CC0380380}"/>
          </ac:spMkLst>
        </pc:spChg>
        <pc:picChg chg="add mod">
          <ac:chgData name="Andre Greyling" userId="1b42614eddb28a18" providerId="LiveId" clId="{D7E41726-2510-4555-968B-6B83FCBF35A3}" dt="2025-11-02T05:18:45.486" v="768" actId="26606"/>
          <ac:picMkLst>
            <pc:docMk/>
            <pc:sldMk cId="1669619755" sldId="269"/>
            <ac:picMk id="1026" creationId="{3A5D7802-CA82-4170-7683-D3D7F7AA13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1354-D027-BE17-38A3-4E3D8670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B6050-2CB0-06CD-08E9-13EC03C1D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150A-C94A-A3E0-A95B-C0D615A6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13A9-DB08-6617-B321-2D5702EB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15B7-B7EA-A6C8-6ABF-44F09BFB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02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E96F-16FF-3D33-74A7-01533D2D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EAD6-2006-3472-B810-4B7D50F93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8A23-FB63-2495-5948-FD93F098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3437-D803-DDCE-251D-EEA767F2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E8967-5ADC-AA78-BAAB-688A9B71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26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75DED-29AC-9FD7-A8C3-47BF5693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BE26C-C06F-0EB2-AD9C-FF70B039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5C90-817D-643F-3185-0E949C77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1ABAC-7078-6B23-8373-731E3407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7617D-2ECA-3E0B-8F54-C4E6A479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98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D758-160E-FF34-D46C-B5818E1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28729-1D11-7FBF-5F52-EC393E9D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4165-1E2B-D25A-4240-B2140A56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ED7B5-C84F-9FAD-DF85-312BFC70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09C16-E009-5108-2577-479B5140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80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9CF7-F6E7-5E27-376D-18E07C94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ABC5-AEC2-2A16-5C1C-BD8DBAC7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2F40-05C5-F975-3E0D-A1C36256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1ECF-EBEE-4B9F-DC20-E843A222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F3458-B2C1-3E83-073E-20317858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44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3294-677E-EBA4-BD77-7180A002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6AB1-9DEE-7422-AD39-3FD0F58C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6289-6F19-E96A-3CDE-5D53CA7F5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A353B-6401-C5E3-D9F5-9C653C85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B8F1-FC4B-D5B3-9490-81FEB8EE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FC99A-8E45-B496-A2A1-67A073FB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05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5C6D-A2FE-7C42-BA51-24E1B049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0ED5-E9D8-B072-9045-FCEA54FCB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4ECC5-0DC6-490A-3FE0-A1BA70D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792A9-AC7A-43F8-6C6C-A3AFA5F8C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AFAD5-DC5A-CF73-C5A8-CFF2DF675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66FE1-AC58-1323-F214-D4F7DFD8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D5F27-4E1D-6D23-5DE0-3AD244E1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C5D78-4077-022A-C267-F5FA7A58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90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5317-65EE-5CB7-8BB9-2C20991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BBCDE-E8FB-40B3-F33C-CAC513B5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B7448-2630-D516-9EB8-0C1EEBFF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6CC37-63E6-0D67-8987-F205D832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2ADF8-6139-DE8E-C30D-5F66320D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0F2E9-45FC-E076-CCF9-B9BE9E34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CB6EE-1E94-3071-8618-B9E79D5C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9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CC7A-4821-5ACA-F12B-F9654323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80F2-A06A-DD5E-9C0F-070BA7A5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EA666-519E-849C-9427-84295210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FBEA-3BD5-128F-C24D-3BA63EFF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A984-98A8-4CAD-C817-36DFF438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72532-EECB-D3FA-B5A7-72A5B9E0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8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CE47-82A2-9121-2E28-E640BB8A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BE35F-54E4-4310-FDAA-E4B0116A3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0B46D-A18F-405E-7BDB-B4576F97F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F41A5-F75A-D326-E87C-58BFEA36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4A80C-8D7B-C86A-6881-2A6D2A03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EA0C2-ABF5-4804-196E-04F66CB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97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3B699-E365-0054-EB95-81DC2329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6F96-6C65-D724-1579-983C5223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90349-8188-08FA-DF2A-FA7860490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A28EB-9206-4FDF-9C3F-57022855AB23}" type="datetimeFigureOut">
              <a:rPr lang="en-ZA" smtClean="0"/>
              <a:t>2025/11/01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033D-FA06-4BB7-51EF-CD3A4AD7E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2F6B2-1F67-3805-8EA3-CB6B66105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0D9AF8-326C-4882-9EAE-C1C33595E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09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63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938F-0313-1310-CBC9-26BA41B5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9E55A2-A213-9F3C-52ED-BAE3866BAFE6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0894-7E00-1C38-AFED-951C920C85C2}"/>
              </a:ext>
            </a:extLst>
          </p:cNvPr>
          <p:cNvSpPr txBox="1"/>
          <p:nvPr/>
        </p:nvSpPr>
        <p:spPr>
          <a:xfrm>
            <a:off x="559590" y="924234"/>
            <a:ext cx="11071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Big Idea: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grows leaders by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spotting potential, building character, and giving opportunity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9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9C51-6F01-4E38-E633-92A981B5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B7AFB0-73C5-53C6-0133-AC4B9773FBDF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93575-73FB-3077-9A22-032F01C17D0B}"/>
              </a:ext>
            </a:extLst>
          </p:cNvPr>
          <p:cNvSpPr txBox="1"/>
          <p:nvPr/>
        </p:nvSpPr>
        <p:spPr>
          <a:xfrm>
            <a:off x="559590" y="530201"/>
            <a:ext cx="11071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the Potential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teachability, not perfection.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Jesus chose fishermen, not professionals.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Hunger &gt; hype.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Look for humility, consistency, and heart.</a:t>
            </a:r>
          </a:p>
        </p:txBody>
      </p:sp>
    </p:spTree>
    <p:extLst>
      <p:ext uri="{BB962C8B-B14F-4D97-AF65-F5344CB8AC3E}">
        <p14:creationId xmlns:p14="http://schemas.microsoft.com/office/powerpoint/2010/main" val="185902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D7D0D-8E33-D274-CB8D-73285AB8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C010DA-1D59-0C92-DAF4-DCBCBCF257CB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45E2A-6CCF-2400-7E9B-1DF613CBAC29}"/>
              </a:ext>
            </a:extLst>
          </p:cNvPr>
          <p:cNvSpPr txBox="1"/>
          <p:nvPr/>
        </p:nvSpPr>
        <p:spPr>
          <a:xfrm>
            <a:off x="559590" y="530201"/>
            <a:ext cx="11071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the person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before capability.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Gifts open doors, character keeps them open.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Model before you manage.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Mentorship happens through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20572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7AF39-1E22-2326-999F-FF5C73D4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FFD39B-9140-2479-E17E-93AD41886F2E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DEE13-45FB-00D2-84EB-8A068B792355}"/>
              </a:ext>
            </a:extLst>
          </p:cNvPr>
          <p:cNvSpPr txBox="1"/>
          <p:nvPr/>
        </p:nvSpPr>
        <p:spPr>
          <a:xfrm>
            <a:off x="559590" y="530201"/>
            <a:ext cx="11071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and let Grow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responsibility and trust God with the results.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Don’t wait for ‘ready’ — train as they go.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Empowerment &gt; control.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Growth comes from doing.</a:t>
            </a:r>
          </a:p>
        </p:txBody>
      </p:sp>
    </p:spTree>
    <p:extLst>
      <p:ext uri="{BB962C8B-B14F-4D97-AF65-F5344CB8AC3E}">
        <p14:creationId xmlns:p14="http://schemas.microsoft.com/office/powerpoint/2010/main" val="144716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14F3-3B64-8887-6006-04D589FA0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FE1546-5067-752A-5040-A8F159693288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2CA1A-6C8D-0547-95BC-CD2431D64F0A}"/>
              </a:ext>
            </a:extLst>
          </p:cNvPr>
          <p:cNvSpPr txBox="1"/>
          <p:nvPr/>
        </p:nvSpPr>
        <p:spPr>
          <a:xfrm>
            <a:off x="559590" y="924234"/>
            <a:ext cx="11071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doesn’t build monuments — He builds movements.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Let’s raise runners who keep the faith 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16573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60135-C56A-1A1D-3E45-42E0A10F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916" y="489507"/>
            <a:ext cx="3657599" cy="5626158"/>
          </a:xfrm>
        </p:spPr>
        <p:txBody>
          <a:bodyPr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sports goods store owner accepts the job of a basketball coach for his old high school, where he was a champion athlete. Dismayed by the attitudes of his players, he sets out to change things.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oach Carter | Coach Carter Leading Teams">
            <a:extLst>
              <a:ext uri="{FF2B5EF4-FFF2-40B4-BE49-F238E27FC236}">
                <a16:creationId xmlns:a16="http://schemas.microsoft.com/office/drawing/2014/main" id="{3A5D7802-CA82-4170-7683-D3D7F7AA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>
            <a:fillRect/>
          </a:stretch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3385E4-E555-818C-3168-C7F520239C7B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661F-22FD-DD85-4221-C28558351E0A}"/>
              </a:ext>
            </a:extLst>
          </p:cNvPr>
          <p:cNvSpPr txBox="1"/>
          <p:nvPr/>
        </p:nvSpPr>
        <p:spPr>
          <a:xfrm>
            <a:off x="559590" y="167150"/>
            <a:ext cx="1107112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'And Jesus came and said to them, “All authority in heaven and on earth has been given to me. 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Go therefore and 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disciples of all nations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baptizing them in the name of the Father and of the Son and of the Holy Spirit, teaching them to observe all that I have commanded you. 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And behold, I am with you always, to the end of the age.”'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Matthew 28:18-20</a:t>
            </a:r>
          </a:p>
        </p:txBody>
      </p:sp>
    </p:spTree>
    <p:extLst>
      <p:ext uri="{BB962C8B-B14F-4D97-AF65-F5344CB8AC3E}">
        <p14:creationId xmlns:p14="http://schemas.microsoft.com/office/powerpoint/2010/main" val="37475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A0EFB-FC3F-AD5C-3D3E-534BC698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9246A6-F765-B737-CE55-40AC15B3EA94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C1760-0763-12D4-D0AC-86091124AEB6}"/>
              </a:ext>
            </a:extLst>
          </p:cNvPr>
          <p:cNvSpPr txBox="1"/>
          <p:nvPr/>
        </p:nvSpPr>
        <p:spPr>
          <a:xfrm>
            <a:off x="559590" y="924234"/>
            <a:ext cx="11071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 And Jesus said to Simon, “Do not be afraid; from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on you will be catching men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 '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Luke 5:10</a:t>
            </a:r>
          </a:p>
        </p:txBody>
      </p:sp>
    </p:spTree>
    <p:extLst>
      <p:ext uri="{BB962C8B-B14F-4D97-AF65-F5344CB8AC3E}">
        <p14:creationId xmlns:p14="http://schemas.microsoft.com/office/powerpoint/2010/main" val="295578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F444-44A9-C966-A886-7220FE6B7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A23371-9322-AE9B-297E-A4F403FDDC05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C4E03-6695-A32C-4751-BD7E867C48FB}"/>
              </a:ext>
            </a:extLst>
          </p:cNvPr>
          <p:cNvSpPr txBox="1"/>
          <p:nvPr/>
        </p:nvSpPr>
        <p:spPr>
          <a:xfrm>
            <a:off x="559590" y="167150"/>
            <a:ext cx="110711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Workable Process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Identify – Look for them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those with F.A.I.T.H.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8706F-E886-1DAB-8AF0-A6860F642FCC}"/>
              </a:ext>
            </a:extLst>
          </p:cNvPr>
          <p:cNvSpPr txBox="1"/>
          <p:nvPr/>
        </p:nvSpPr>
        <p:spPr>
          <a:xfrm>
            <a:off x="4879049" y="2936565"/>
            <a:ext cx="24322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 – Faithful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– Available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– Involved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 – Teachable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 - Hungry</a:t>
            </a:r>
          </a:p>
          <a:p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7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16FBA-0995-853A-E2FD-16003EFD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DA9936-F4E9-B3E7-86CF-48584E1FED3C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9062E-7B2E-8531-E450-ACB389B1F928}"/>
              </a:ext>
            </a:extLst>
          </p:cNvPr>
          <p:cNvSpPr txBox="1"/>
          <p:nvPr/>
        </p:nvSpPr>
        <p:spPr>
          <a:xfrm>
            <a:off x="559590" y="167150"/>
            <a:ext cx="1107112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Workable Process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Identify – Look for them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Instruct – Teach them the way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Servant Leadership and Being Missional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058E-5C49-76AE-FD22-28C17716E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2CDB2-E8B4-7F5E-CFD6-9BB9B1F68111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9A97-AD61-C942-D1CC-82E4F5F60482}"/>
              </a:ext>
            </a:extLst>
          </p:cNvPr>
          <p:cNvSpPr txBox="1"/>
          <p:nvPr/>
        </p:nvSpPr>
        <p:spPr>
          <a:xfrm>
            <a:off x="559590" y="167150"/>
            <a:ext cx="1107112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Workable Process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Identify – Look for them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Instruct – Teach them the way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Impart – Impart the what can not be taught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things can only be caught through impartation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E071-B653-83D8-4547-2CAF5E4F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C7833C-581F-C970-DB56-58E4A257C121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D00CC-F697-2DB8-9663-D6833DD9835E}"/>
              </a:ext>
            </a:extLst>
          </p:cNvPr>
          <p:cNvSpPr txBox="1"/>
          <p:nvPr/>
        </p:nvSpPr>
        <p:spPr>
          <a:xfrm>
            <a:off x="559590" y="122397"/>
            <a:ext cx="1107112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Workable Process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Identify – Look for them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Instruct – Teach them the way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Impart – Impart the what can not be taught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Intern – Lead with me</a:t>
            </a:r>
          </a:p>
          <a:p>
            <a:pPr algn="ctr"/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me lead, learn lead with me, LEAD with me</a:t>
            </a:r>
          </a:p>
        </p:txBody>
      </p:sp>
    </p:spTree>
    <p:extLst>
      <p:ext uri="{BB962C8B-B14F-4D97-AF65-F5344CB8AC3E}">
        <p14:creationId xmlns:p14="http://schemas.microsoft.com/office/powerpoint/2010/main" val="323076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921D7-AC65-33E3-F152-69BCC26F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9FE1D4-13BB-C6BE-886A-87E84D7A761D}"/>
              </a:ext>
            </a:extLst>
          </p:cNvPr>
          <p:cNvSpPr/>
          <p:nvPr/>
        </p:nvSpPr>
        <p:spPr>
          <a:xfrm>
            <a:off x="96627" y="68824"/>
            <a:ext cx="11997050" cy="5447071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16BB8-724E-1A79-70D8-EA79C4509D17}"/>
              </a:ext>
            </a:extLst>
          </p:cNvPr>
          <p:cNvSpPr txBox="1"/>
          <p:nvPr/>
        </p:nvSpPr>
        <p:spPr>
          <a:xfrm>
            <a:off x="559590" y="924234"/>
            <a:ext cx="11071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'Let no one despise you for your youth, but set the believers an example in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speech, in conduct, in love, in faith, in purity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'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Timothy 4:12</a:t>
            </a:r>
          </a:p>
        </p:txBody>
      </p:sp>
    </p:spTree>
    <p:extLst>
      <p:ext uri="{BB962C8B-B14F-4D97-AF65-F5344CB8AC3E}">
        <p14:creationId xmlns:p14="http://schemas.microsoft.com/office/powerpoint/2010/main" val="302256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432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A sports goods store owner accepts the job of a basketball coach for his old high school, where he was a champion athlete. Dismayed by the attitudes of his players, he sets out to change things.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Greyling</dc:creator>
  <cp:lastModifiedBy>Andre Greyling</cp:lastModifiedBy>
  <cp:revision>1</cp:revision>
  <dcterms:created xsi:type="dcterms:W3CDTF">2025-11-01T12:42:44Z</dcterms:created>
  <dcterms:modified xsi:type="dcterms:W3CDTF">2025-11-02T05:20:17Z</dcterms:modified>
</cp:coreProperties>
</file>