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4" r:id="rId6"/>
    <p:sldId id="259" r:id="rId7"/>
    <p:sldId id="267" r:id="rId8"/>
    <p:sldId id="268" r:id="rId9"/>
    <p:sldId id="270" r:id="rId10"/>
    <p:sldId id="260" r:id="rId11"/>
    <p:sldId id="261" r:id="rId12"/>
    <p:sldId id="262" r:id="rId13"/>
    <p:sldId id="263" r:id="rId14"/>
    <p:sldId id="269" r:id="rId15"/>
    <p:sldId id="271" r:id="rId16"/>
    <p:sldId id="272" r:id="rId17"/>
    <p:sldId id="273" r:id="rId18"/>
    <p:sldId id="26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8B85A5-FBC6-4A65-9762-C4A1131776DC}" v="11" dt="2025-05-24T15:29:57.6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 Greyling" userId="1b42614eddb28a18" providerId="LiveId" clId="{5C8B85A5-FBC6-4A65-9762-C4A1131776DC}"/>
    <pc:docChg chg="undo custSel addSld delSld modSld sldOrd">
      <pc:chgData name="Andre Greyling" userId="1b42614eddb28a18" providerId="LiveId" clId="{5C8B85A5-FBC6-4A65-9762-C4A1131776DC}" dt="2025-05-24T15:50:39.960" v="593"/>
      <pc:docMkLst>
        <pc:docMk/>
      </pc:docMkLst>
      <pc:sldChg chg="addSp modSp mod">
        <pc:chgData name="Andre Greyling" userId="1b42614eddb28a18" providerId="LiveId" clId="{5C8B85A5-FBC6-4A65-9762-C4A1131776DC}" dt="2025-05-24T15:17:56.983" v="1" actId="27614"/>
        <pc:sldMkLst>
          <pc:docMk/>
          <pc:sldMk cId="3275400154" sldId="256"/>
        </pc:sldMkLst>
        <pc:picChg chg="add mod">
          <ac:chgData name="Andre Greyling" userId="1b42614eddb28a18" providerId="LiveId" clId="{5C8B85A5-FBC6-4A65-9762-C4A1131776DC}" dt="2025-05-24T15:17:56.983" v="1" actId="27614"/>
          <ac:picMkLst>
            <pc:docMk/>
            <pc:sldMk cId="3275400154" sldId="256"/>
            <ac:picMk id="5" creationId="{4D2817D3-06E7-477B-AE9F-410FE656F222}"/>
          </ac:picMkLst>
        </pc:picChg>
      </pc:sldChg>
      <pc:sldChg chg="addSp delSp modSp new mod ord setBg">
        <pc:chgData name="Andre Greyling" userId="1b42614eddb28a18" providerId="LiveId" clId="{5C8B85A5-FBC6-4A65-9762-C4A1131776DC}" dt="2025-05-24T15:29:39.355" v="296"/>
        <pc:sldMkLst>
          <pc:docMk/>
          <pc:sldMk cId="2107962256" sldId="257"/>
        </pc:sldMkLst>
        <pc:spChg chg="del">
          <ac:chgData name="Andre Greyling" userId="1b42614eddb28a18" providerId="LiveId" clId="{5C8B85A5-FBC6-4A65-9762-C4A1131776DC}" dt="2025-05-24T15:18:37.786" v="4" actId="478"/>
          <ac:spMkLst>
            <pc:docMk/>
            <pc:sldMk cId="2107962256" sldId="257"/>
            <ac:spMk id="2" creationId="{410B45AB-DE45-1AF6-69A5-AA62B65F851E}"/>
          </ac:spMkLst>
        </pc:spChg>
        <pc:spChg chg="del">
          <ac:chgData name="Andre Greyling" userId="1b42614eddb28a18" providerId="LiveId" clId="{5C8B85A5-FBC6-4A65-9762-C4A1131776DC}" dt="2025-05-24T15:18:39.493" v="5" actId="478"/>
          <ac:spMkLst>
            <pc:docMk/>
            <pc:sldMk cId="2107962256" sldId="257"/>
            <ac:spMk id="3" creationId="{F096109C-CCCE-76B6-A022-5BF4C7E3E33B}"/>
          </ac:spMkLst>
        </pc:spChg>
        <pc:spChg chg="add mod">
          <ac:chgData name="Andre Greyling" userId="1b42614eddb28a18" providerId="LiveId" clId="{5C8B85A5-FBC6-4A65-9762-C4A1131776DC}" dt="2025-05-24T15:25:43.712" v="112" actId="123"/>
          <ac:spMkLst>
            <pc:docMk/>
            <pc:sldMk cId="2107962256" sldId="257"/>
            <ac:spMk id="4" creationId="{383EE5AA-A836-7500-8469-F1F2BFF1B6B9}"/>
          </ac:spMkLst>
        </pc:spChg>
      </pc:sldChg>
      <pc:sldChg chg="modSp add mod">
        <pc:chgData name="Andre Greyling" userId="1b42614eddb28a18" providerId="LiveId" clId="{5C8B85A5-FBC6-4A65-9762-C4A1131776DC}" dt="2025-05-24T15:26:05.219" v="119" actId="1035"/>
        <pc:sldMkLst>
          <pc:docMk/>
          <pc:sldMk cId="1681295156" sldId="258"/>
        </pc:sldMkLst>
        <pc:spChg chg="mod">
          <ac:chgData name="Andre Greyling" userId="1b42614eddb28a18" providerId="LiveId" clId="{5C8B85A5-FBC6-4A65-9762-C4A1131776DC}" dt="2025-05-24T15:26:05.219" v="119" actId="1035"/>
          <ac:spMkLst>
            <pc:docMk/>
            <pc:sldMk cId="1681295156" sldId="258"/>
            <ac:spMk id="4" creationId="{A70FECBD-6A28-02B1-EFD7-105FCFFC9341}"/>
          </ac:spMkLst>
        </pc:spChg>
      </pc:sldChg>
      <pc:sldChg chg="addSp delSp modSp new mod setBg">
        <pc:chgData name="Andre Greyling" userId="1b42614eddb28a18" providerId="LiveId" clId="{5C8B85A5-FBC6-4A65-9762-C4A1131776DC}" dt="2025-05-24T15:26:32.389" v="125" actId="26606"/>
        <pc:sldMkLst>
          <pc:docMk/>
          <pc:sldMk cId="1641622264" sldId="259"/>
        </pc:sldMkLst>
        <pc:spChg chg="del">
          <ac:chgData name="Andre Greyling" userId="1b42614eddb28a18" providerId="LiveId" clId="{5C8B85A5-FBC6-4A65-9762-C4A1131776DC}" dt="2025-05-24T15:26:32.389" v="125" actId="26606"/>
          <ac:spMkLst>
            <pc:docMk/>
            <pc:sldMk cId="1641622264" sldId="259"/>
            <ac:spMk id="2" creationId="{D600B4D5-58CC-8FF7-53E8-A7464C2C826B}"/>
          </ac:spMkLst>
        </pc:spChg>
        <pc:spChg chg="del">
          <ac:chgData name="Andre Greyling" userId="1b42614eddb28a18" providerId="LiveId" clId="{5C8B85A5-FBC6-4A65-9762-C4A1131776DC}" dt="2025-05-24T15:26:28.747" v="121" actId="931"/>
          <ac:spMkLst>
            <pc:docMk/>
            <pc:sldMk cId="1641622264" sldId="259"/>
            <ac:spMk id="3" creationId="{D9E1ED52-28C6-BE3E-EC15-DFAD65EE29EE}"/>
          </ac:spMkLst>
        </pc:spChg>
        <pc:picChg chg="add mod">
          <ac:chgData name="Andre Greyling" userId="1b42614eddb28a18" providerId="LiveId" clId="{5C8B85A5-FBC6-4A65-9762-C4A1131776DC}" dt="2025-05-24T15:26:32.389" v="125" actId="26606"/>
          <ac:picMkLst>
            <pc:docMk/>
            <pc:sldMk cId="1641622264" sldId="259"/>
            <ac:picMk id="5" creationId="{623054EF-14FB-5441-927C-D451092A56A2}"/>
          </ac:picMkLst>
        </pc:picChg>
      </pc:sldChg>
      <pc:sldChg chg="addSp delSp modSp new mod setBg">
        <pc:chgData name="Andre Greyling" userId="1b42614eddb28a18" providerId="LiveId" clId="{5C8B85A5-FBC6-4A65-9762-C4A1131776DC}" dt="2025-05-24T15:27:13.785" v="217" actId="1036"/>
        <pc:sldMkLst>
          <pc:docMk/>
          <pc:sldMk cId="623112729" sldId="260"/>
        </pc:sldMkLst>
        <pc:spChg chg="del">
          <ac:chgData name="Andre Greyling" userId="1b42614eddb28a18" providerId="LiveId" clId="{5C8B85A5-FBC6-4A65-9762-C4A1131776DC}" dt="2025-05-24T15:26:46.256" v="130" actId="26606"/>
          <ac:spMkLst>
            <pc:docMk/>
            <pc:sldMk cId="623112729" sldId="260"/>
            <ac:spMk id="2" creationId="{EA6FC32A-1B2F-673A-8464-94F71E275F91}"/>
          </ac:spMkLst>
        </pc:spChg>
        <pc:spChg chg="del">
          <ac:chgData name="Andre Greyling" userId="1b42614eddb28a18" providerId="LiveId" clId="{5C8B85A5-FBC6-4A65-9762-C4A1131776DC}" dt="2025-05-24T15:26:43.489" v="127" actId="931"/>
          <ac:spMkLst>
            <pc:docMk/>
            <pc:sldMk cId="623112729" sldId="260"/>
            <ac:spMk id="3" creationId="{ED220754-8C39-F416-5103-63C4B50372EE}"/>
          </ac:spMkLst>
        </pc:spChg>
        <pc:spChg chg="add">
          <ac:chgData name="Andre Greyling" userId="1b42614eddb28a18" providerId="LiveId" clId="{5C8B85A5-FBC6-4A65-9762-C4A1131776DC}" dt="2025-05-24T15:26:46.256" v="130" actId="26606"/>
          <ac:spMkLst>
            <pc:docMk/>
            <pc:sldMk cId="623112729" sldId="260"/>
            <ac:spMk id="10" creationId="{42A4FC2C-047E-45A5-965D-8E1E3BF09BC6}"/>
          </ac:spMkLst>
        </pc:spChg>
        <pc:picChg chg="add mod">
          <ac:chgData name="Andre Greyling" userId="1b42614eddb28a18" providerId="LiveId" clId="{5C8B85A5-FBC6-4A65-9762-C4A1131776DC}" dt="2025-05-24T15:27:13.785" v="217" actId="1036"/>
          <ac:picMkLst>
            <pc:docMk/>
            <pc:sldMk cId="623112729" sldId="260"/>
            <ac:picMk id="5" creationId="{7B49A62B-0BC1-3021-FD2D-3E7772697CB5}"/>
          </ac:picMkLst>
        </pc:picChg>
      </pc:sldChg>
      <pc:sldChg chg="addSp delSp modSp new mod setBg">
        <pc:chgData name="Andre Greyling" userId="1b42614eddb28a18" providerId="LiveId" clId="{5C8B85A5-FBC6-4A65-9762-C4A1131776DC}" dt="2025-05-24T15:27:37.711" v="222" actId="26606"/>
        <pc:sldMkLst>
          <pc:docMk/>
          <pc:sldMk cId="2259244330" sldId="261"/>
        </pc:sldMkLst>
        <pc:spChg chg="del">
          <ac:chgData name="Andre Greyling" userId="1b42614eddb28a18" providerId="LiveId" clId="{5C8B85A5-FBC6-4A65-9762-C4A1131776DC}" dt="2025-05-24T15:27:37.711" v="222" actId="26606"/>
          <ac:spMkLst>
            <pc:docMk/>
            <pc:sldMk cId="2259244330" sldId="261"/>
            <ac:spMk id="2" creationId="{37283C99-92C9-C4D6-DB96-F99BF1D26BE9}"/>
          </ac:spMkLst>
        </pc:spChg>
        <pc:spChg chg="del">
          <ac:chgData name="Andre Greyling" userId="1b42614eddb28a18" providerId="LiveId" clId="{5C8B85A5-FBC6-4A65-9762-C4A1131776DC}" dt="2025-05-24T15:27:32.590" v="219" actId="931"/>
          <ac:spMkLst>
            <pc:docMk/>
            <pc:sldMk cId="2259244330" sldId="261"/>
            <ac:spMk id="3" creationId="{97E38CD2-3F31-EB36-9C96-59963257046D}"/>
          </ac:spMkLst>
        </pc:spChg>
        <pc:spChg chg="add">
          <ac:chgData name="Andre Greyling" userId="1b42614eddb28a18" providerId="LiveId" clId="{5C8B85A5-FBC6-4A65-9762-C4A1131776DC}" dt="2025-05-24T15:27:37.711" v="222" actId="26606"/>
          <ac:spMkLst>
            <pc:docMk/>
            <pc:sldMk cId="2259244330" sldId="261"/>
            <ac:spMk id="10" creationId="{42A4FC2C-047E-45A5-965D-8E1E3BF09BC6}"/>
          </ac:spMkLst>
        </pc:spChg>
        <pc:picChg chg="add mod">
          <ac:chgData name="Andre Greyling" userId="1b42614eddb28a18" providerId="LiveId" clId="{5C8B85A5-FBC6-4A65-9762-C4A1131776DC}" dt="2025-05-24T15:27:37.711" v="222" actId="26606"/>
          <ac:picMkLst>
            <pc:docMk/>
            <pc:sldMk cId="2259244330" sldId="261"/>
            <ac:picMk id="5" creationId="{B1B70931-AB31-DAFD-01C0-5E1F19AA127E}"/>
          </ac:picMkLst>
        </pc:picChg>
      </pc:sldChg>
      <pc:sldChg chg="addSp delSp modSp new mod setBg">
        <pc:chgData name="Andre Greyling" userId="1b42614eddb28a18" providerId="LiveId" clId="{5C8B85A5-FBC6-4A65-9762-C4A1131776DC}" dt="2025-05-24T15:27:51.488" v="227" actId="26606"/>
        <pc:sldMkLst>
          <pc:docMk/>
          <pc:sldMk cId="346770491" sldId="262"/>
        </pc:sldMkLst>
        <pc:spChg chg="del">
          <ac:chgData name="Andre Greyling" userId="1b42614eddb28a18" providerId="LiveId" clId="{5C8B85A5-FBC6-4A65-9762-C4A1131776DC}" dt="2025-05-24T15:27:51.488" v="227" actId="26606"/>
          <ac:spMkLst>
            <pc:docMk/>
            <pc:sldMk cId="346770491" sldId="262"/>
            <ac:spMk id="2" creationId="{C8C0E913-0DCF-614A-CB06-65D886CC3A43}"/>
          </ac:spMkLst>
        </pc:spChg>
        <pc:spChg chg="del">
          <ac:chgData name="Andre Greyling" userId="1b42614eddb28a18" providerId="LiveId" clId="{5C8B85A5-FBC6-4A65-9762-C4A1131776DC}" dt="2025-05-24T15:27:49.127" v="224" actId="931"/>
          <ac:spMkLst>
            <pc:docMk/>
            <pc:sldMk cId="346770491" sldId="262"/>
            <ac:spMk id="3" creationId="{F604502B-689C-41FD-D122-691A52239523}"/>
          </ac:spMkLst>
        </pc:spChg>
        <pc:spChg chg="add">
          <ac:chgData name="Andre Greyling" userId="1b42614eddb28a18" providerId="LiveId" clId="{5C8B85A5-FBC6-4A65-9762-C4A1131776DC}" dt="2025-05-24T15:27:51.488" v="227" actId="26606"/>
          <ac:spMkLst>
            <pc:docMk/>
            <pc:sldMk cId="346770491" sldId="262"/>
            <ac:spMk id="10" creationId="{42A4FC2C-047E-45A5-965D-8E1E3BF09BC6}"/>
          </ac:spMkLst>
        </pc:spChg>
        <pc:picChg chg="add mod">
          <ac:chgData name="Andre Greyling" userId="1b42614eddb28a18" providerId="LiveId" clId="{5C8B85A5-FBC6-4A65-9762-C4A1131776DC}" dt="2025-05-24T15:27:51.488" v="227" actId="26606"/>
          <ac:picMkLst>
            <pc:docMk/>
            <pc:sldMk cId="346770491" sldId="262"/>
            <ac:picMk id="5" creationId="{378298D6-A8B2-5531-5C84-C0F752B4A012}"/>
          </ac:picMkLst>
        </pc:picChg>
      </pc:sldChg>
      <pc:sldChg chg="addSp delSp modSp new mod setBg">
        <pc:chgData name="Andre Greyling" userId="1b42614eddb28a18" providerId="LiveId" clId="{5C8B85A5-FBC6-4A65-9762-C4A1131776DC}" dt="2025-05-24T15:28:35.191" v="278" actId="1036"/>
        <pc:sldMkLst>
          <pc:docMk/>
          <pc:sldMk cId="2964811797" sldId="263"/>
        </pc:sldMkLst>
        <pc:spChg chg="add del">
          <ac:chgData name="Andre Greyling" userId="1b42614eddb28a18" providerId="LiveId" clId="{5C8B85A5-FBC6-4A65-9762-C4A1131776DC}" dt="2025-05-24T15:28:08.158" v="234" actId="26606"/>
          <ac:spMkLst>
            <pc:docMk/>
            <pc:sldMk cId="2964811797" sldId="263"/>
            <ac:spMk id="2" creationId="{9DD41789-46EF-5EFC-58C3-365DAAEC428C}"/>
          </ac:spMkLst>
        </pc:spChg>
        <pc:spChg chg="del">
          <ac:chgData name="Andre Greyling" userId="1b42614eddb28a18" providerId="LiveId" clId="{5C8B85A5-FBC6-4A65-9762-C4A1131776DC}" dt="2025-05-24T15:28:00.015" v="229" actId="931"/>
          <ac:spMkLst>
            <pc:docMk/>
            <pc:sldMk cId="2964811797" sldId="263"/>
            <ac:spMk id="3" creationId="{D62D02CE-BE3F-6FD1-BC81-244E678826B4}"/>
          </ac:spMkLst>
        </pc:spChg>
        <pc:spChg chg="add del">
          <ac:chgData name="Andre Greyling" userId="1b42614eddb28a18" providerId="LiveId" clId="{5C8B85A5-FBC6-4A65-9762-C4A1131776DC}" dt="2025-05-24T15:28:08.158" v="233" actId="26606"/>
          <ac:spMkLst>
            <pc:docMk/>
            <pc:sldMk cId="2964811797" sldId="263"/>
            <ac:spMk id="10" creationId="{42A4FC2C-047E-45A5-965D-8E1E3BF09BC6}"/>
          </ac:spMkLst>
        </pc:spChg>
        <pc:picChg chg="add mod">
          <ac:chgData name="Andre Greyling" userId="1b42614eddb28a18" providerId="LiveId" clId="{5C8B85A5-FBC6-4A65-9762-C4A1131776DC}" dt="2025-05-24T15:28:35.191" v="278" actId="1036"/>
          <ac:picMkLst>
            <pc:docMk/>
            <pc:sldMk cId="2964811797" sldId="263"/>
            <ac:picMk id="5" creationId="{2773570B-4443-3B71-E1D4-A892426F6CFE}"/>
          </ac:picMkLst>
        </pc:picChg>
      </pc:sldChg>
      <pc:sldChg chg="addSp delSp modSp new mod ord setBg">
        <pc:chgData name="Andre Greyling" userId="1b42614eddb28a18" providerId="LiveId" clId="{5C8B85A5-FBC6-4A65-9762-C4A1131776DC}" dt="2025-05-24T15:29:16.922" v="287"/>
        <pc:sldMkLst>
          <pc:docMk/>
          <pc:sldMk cId="4184210503" sldId="264"/>
        </pc:sldMkLst>
        <pc:spChg chg="del">
          <ac:chgData name="Andre Greyling" userId="1b42614eddb28a18" providerId="LiveId" clId="{5C8B85A5-FBC6-4A65-9762-C4A1131776DC}" dt="2025-05-24T15:29:00.520" v="283" actId="26606"/>
          <ac:spMkLst>
            <pc:docMk/>
            <pc:sldMk cId="4184210503" sldId="264"/>
            <ac:spMk id="2" creationId="{22424143-752D-4435-45E7-B1926A7E0ED4}"/>
          </ac:spMkLst>
        </pc:spChg>
        <pc:spChg chg="del">
          <ac:chgData name="Andre Greyling" userId="1b42614eddb28a18" providerId="LiveId" clId="{5C8B85A5-FBC6-4A65-9762-C4A1131776DC}" dt="2025-05-24T15:28:58.029" v="280" actId="931"/>
          <ac:spMkLst>
            <pc:docMk/>
            <pc:sldMk cId="4184210503" sldId="264"/>
            <ac:spMk id="3" creationId="{D2DBDE21-670D-2E8F-FB23-C411C72FF2C2}"/>
          </ac:spMkLst>
        </pc:spChg>
        <pc:picChg chg="add mod">
          <ac:chgData name="Andre Greyling" userId="1b42614eddb28a18" providerId="LiveId" clId="{5C8B85A5-FBC6-4A65-9762-C4A1131776DC}" dt="2025-05-24T15:29:09.953" v="285" actId="14100"/>
          <ac:picMkLst>
            <pc:docMk/>
            <pc:sldMk cId="4184210503" sldId="264"/>
            <ac:picMk id="5" creationId="{1026B74D-6B3E-8FFF-E2ED-00BADAB30351}"/>
          </ac:picMkLst>
        </pc:picChg>
      </pc:sldChg>
      <pc:sldChg chg="addSp delSp modSp new mod ord setBg">
        <pc:chgData name="Andre Greyling" userId="1b42614eddb28a18" providerId="LiveId" clId="{5C8B85A5-FBC6-4A65-9762-C4A1131776DC}" dt="2025-05-24T15:29:33.849" v="294"/>
        <pc:sldMkLst>
          <pc:docMk/>
          <pc:sldMk cId="1382691367" sldId="265"/>
        </pc:sldMkLst>
        <pc:spChg chg="del">
          <ac:chgData name="Andre Greyling" userId="1b42614eddb28a18" providerId="LiveId" clId="{5C8B85A5-FBC6-4A65-9762-C4A1131776DC}" dt="2025-05-24T15:29:28.902" v="292" actId="26606"/>
          <ac:spMkLst>
            <pc:docMk/>
            <pc:sldMk cId="1382691367" sldId="265"/>
            <ac:spMk id="2" creationId="{25F9B2E6-B7AB-C8A3-2B0C-6EF058D497C8}"/>
          </ac:spMkLst>
        </pc:spChg>
        <pc:spChg chg="del">
          <ac:chgData name="Andre Greyling" userId="1b42614eddb28a18" providerId="LiveId" clId="{5C8B85A5-FBC6-4A65-9762-C4A1131776DC}" dt="2025-05-24T15:29:26.799" v="289" actId="931"/>
          <ac:spMkLst>
            <pc:docMk/>
            <pc:sldMk cId="1382691367" sldId="265"/>
            <ac:spMk id="3" creationId="{611B862D-5141-EE13-16D4-F8A64E4DC950}"/>
          </ac:spMkLst>
        </pc:spChg>
        <pc:picChg chg="add mod">
          <ac:chgData name="Andre Greyling" userId="1b42614eddb28a18" providerId="LiveId" clId="{5C8B85A5-FBC6-4A65-9762-C4A1131776DC}" dt="2025-05-24T15:29:28.902" v="292" actId="26606"/>
          <ac:picMkLst>
            <pc:docMk/>
            <pc:sldMk cId="1382691367" sldId="265"/>
            <ac:picMk id="5" creationId="{6B9695EE-2089-CD86-918A-B84B09ADE362}"/>
          </ac:picMkLst>
        </pc:picChg>
      </pc:sldChg>
      <pc:sldChg chg="addSp delSp modSp new mod setBg">
        <pc:chgData name="Andre Greyling" userId="1b42614eddb28a18" providerId="LiveId" clId="{5C8B85A5-FBC6-4A65-9762-C4A1131776DC}" dt="2025-05-24T15:32:19.971" v="411" actId="26606"/>
        <pc:sldMkLst>
          <pc:docMk/>
          <pc:sldMk cId="3248590079" sldId="266"/>
        </pc:sldMkLst>
        <pc:spChg chg="add del">
          <ac:chgData name="Andre Greyling" userId="1b42614eddb28a18" providerId="LiveId" clId="{5C8B85A5-FBC6-4A65-9762-C4A1131776DC}" dt="2025-05-24T15:30:05.628" v="303" actId="26606"/>
          <ac:spMkLst>
            <pc:docMk/>
            <pc:sldMk cId="3248590079" sldId="266"/>
            <ac:spMk id="2" creationId="{73CB66B9-5D25-EF12-7EA2-63139A937943}"/>
          </ac:spMkLst>
        </pc:spChg>
        <pc:spChg chg="del">
          <ac:chgData name="Andre Greyling" userId="1b42614eddb28a18" providerId="LiveId" clId="{5C8B85A5-FBC6-4A65-9762-C4A1131776DC}" dt="2025-05-24T15:29:57.634" v="298" actId="931"/>
          <ac:spMkLst>
            <pc:docMk/>
            <pc:sldMk cId="3248590079" sldId="266"/>
            <ac:spMk id="3" creationId="{7E59EFF3-EAEB-EB75-C59F-CEE765D33C17}"/>
          </ac:spMkLst>
        </pc:spChg>
        <pc:spChg chg="add mod">
          <ac:chgData name="Andre Greyling" userId="1b42614eddb28a18" providerId="LiveId" clId="{5C8B85A5-FBC6-4A65-9762-C4A1131776DC}" dt="2025-05-24T15:32:19.971" v="411" actId="26606"/>
          <ac:spMkLst>
            <pc:docMk/>
            <pc:sldMk cId="3248590079" sldId="266"/>
            <ac:spMk id="7" creationId="{73CB66B9-5D25-EF12-7EA2-63139A937943}"/>
          </ac:spMkLst>
        </pc:spChg>
        <pc:spChg chg="add del">
          <ac:chgData name="Andre Greyling" userId="1b42614eddb28a18" providerId="LiveId" clId="{5C8B85A5-FBC6-4A65-9762-C4A1131776DC}" dt="2025-05-24T15:32:19.971" v="411" actId="26606"/>
          <ac:spMkLst>
            <pc:docMk/>
            <pc:sldMk cId="3248590079" sldId="266"/>
            <ac:spMk id="10" creationId="{D4771268-CB57-404A-9271-370EB28F6090}"/>
          </ac:spMkLst>
        </pc:spChg>
        <pc:spChg chg="add del">
          <ac:chgData name="Andre Greyling" userId="1b42614eddb28a18" providerId="LiveId" clId="{5C8B85A5-FBC6-4A65-9762-C4A1131776DC}" dt="2025-05-24T15:32:18.310" v="408" actId="26606"/>
          <ac:spMkLst>
            <pc:docMk/>
            <pc:sldMk cId="3248590079" sldId="266"/>
            <ac:spMk id="15" creationId="{B24D2B1C-5143-6DB1-BC02-6C495211EAC7}"/>
          </ac:spMkLst>
        </pc:spChg>
        <pc:spChg chg="add del">
          <ac:chgData name="Andre Greyling" userId="1b42614eddb28a18" providerId="LiveId" clId="{5C8B85A5-FBC6-4A65-9762-C4A1131776DC}" dt="2025-05-24T15:32:19.971" v="410" actId="26606"/>
          <ac:spMkLst>
            <pc:docMk/>
            <pc:sldMk cId="3248590079" sldId="266"/>
            <ac:spMk id="19" creationId="{9089EED9-F54D-4F20-A2C6-949DE4176959}"/>
          </ac:spMkLst>
        </pc:spChg>
        <pc:spChg chg="add del">
          <ac:chgData name="Andre Greyling" userId="1b42614eddb28a18" providerId="LiveId" clId="{5C8B85A5-FBC6-4A65-9762-C4A1131776DC}" dt="2025-05-24T15:32:19.971" v="410" actId="26606"/>
          <ac:spMkLst>
            <pc:docMk/>
            <pc:sldMk cId="3248590079" sldId="266"/>
            <ac:spMk id="20" creationId="{7E46F721-3785-414D-8697-16AF490E6806}"/>
          </ac:spMkLst>
        </pc:spChg>
        <pc:spChg chg="add">
          <ac:chgData name="Andre Greyling" userId="1b42614eddb28a18" providerId="LiveId" clId="{5C8B85A5-FBC6-4A65-9762-C4A1131776DC}" dt="2025-05-24T15:32:19.971" v="411" actId="26606"/>
          <ac:spMkLst>
            <pc:docMk/>
            <pc:sldMk cId="3248590079" sldId="266"/>
            <ac:spMk id="22" creationId="{D4771268-CB57-404A-9271-370EB28F6090}"/>
          </ac:spMkLst>
        </pc:spChg>
        <pc:picChg chg="add mod">
          <ac:chgData name="Andre Greyling" userId="1b42614eddb28a18" providerId="LiveId" clId="{5C8B85A5-FBC6-4A65-9762-C4A1131776DC}" dt="2025-05-24T15:32:19.971" v="410" actId="26606"/>
          <ac:picMkLst>
            <pc:docMk/>
            <pc:sldMk cId="3248590079" sldId="266"/>
            <ac:picMk id="5" creationId="{E929D5AC-65F9-2E2B-1290-BA9B5FC934B5}"/>
          </ac:picMkLst>
        </pc:picChg>
        <pc:cxnChg chg="add del">
          <ac:chgData name="Andre Greyling" userId="1b42614eddb28a18" providerId="LiveId" clId="{5C8B85A5-FBC6-4A65-9762-C4A1131776DC}" dt="2025-05-24T15:32:18.310" v="408" actId="26606"/>
          <ac:cxnSpMkLst>
            <pc:docMk/>
            <pc:sldMk cId="3248590079" sldId="266"/>
            <ac:cxnSpMk id="17" creationId="{33193FD5-6A49-7562-EA76-F15D42E15804}"/>
          </ac:cxnSpMkLst>
        </pc:cxnChg>
      </pc:sldChg>
      <pc:sldChg chg="modSp add mod ord">
        <pc:chgData name="Andre Greyling" userId="1b42614eddb28a18" providerId="LiveId" clId="{5C8B85A5-FBC6-4A65-9762-C4A1131776DC}" dt="2025-05-24T15:50:31.212" v="589"/>
        <pc:sldMkLst>
          <pc:docMk/>
          <pc:sldMk cId="4003170454" sldId="267"/>
        </pc:sldMkLst>
        <pc:spChg chg="mod">
          <ac:chgData name="Andre Greyling" userId="1b42614eddb28a18" providerId="LiveId" clId="{5C8B85A5-FBC6-4A65-9762-C4A1131776DC}" dt="2025-05-24T15:40:15.962" v="452" actId="1036"/>
          <ac:spMkLst>
            <pc:docMk/>
            <pc:sldMk cId="4003170454" sldId="267"/>
            <ac:spMk id="4" creationId="{5E3EFB05-C9FE-33AE-B6B5-953B713B6C4B}"/>
          </ac:spMkLst>
        </pc:spChg>
      </pc:sldChg>
      <pc:sldChg chg="modSp add mod ord">
        <pc:chgData name="Andre Greyling" userId="1b42614eddb28a18" providerId="LiveId" clId="{5C8B85A5-FBC6-4A65-9762-C4A1131776DC}" dt="2025-05-24T15:50:34.205" v="591"/>
        <pc:sldMkLst>
          <pc:docMk/>
          <pc:sldMk cId="2738051389" sldId="268"/>
        </pc:sldMkLst>
        <pc:spChg chg="mod">
          <ac:chgData name="Andre Greyling" userId="1b42614eddb28a18" providerId="LiveId" clId="{5C8B85A5-FBC6-4A65-9762-C4A1131776DC}" dt="2025-05-24T15:43:00.512" v="511" actId="207"/>
          <ac:spMkLst>
            <pc:docMk/>
            <pc:sldMk cId="2738051389" sldId="268"/>
            <ac:spMk id="4" creationId="{6598C7CB-1283-9005-74D3-B3D34F6B8D2F}"/>
          </ac:spMkLst>
        </pc:spChg>
      </pc:sldChg>
      <pc:sldChg chg="modSp add mod">
        <pc:chgData name="Andre Greyling" userId="1b42614eddb28a18" providerId="LiveId" clId="{5C8B85A5-FBC6-4A65-9762-C4A1131776DC}" dt="2025-05-24T15:45:22.315" v="524" actId="20577"/>
        <pc:sldMkLst>
          <pc:docMk/>
          <pc:sldMk cId="3007917083" sldId="269"/>
        </pc:sldMkLst>
        <pc:spChg chg="mod">
          <ac:chgData name="Andre Greyling" userId="1b42614eddb28a18" providerId="LiveId" clId="{5C8B85A5-FBC6-4A65-9762-C4A1131776DC}" dt="2025-05-24T15:45:22.315" v="524" actId="20577"/>
          <ac:spMkLst>
            <pc:docMk/>
            <pc:sldMk cId="3007917083" sldId="269"/>
            <ac:spMk id="4" creationId="{68D404DA-F6D6-007B-7E63-B6F850F4B15B}"/>
          </ac:spMkLst>
        </pc:spChg>
      </pc:sldChg>
      <pc:sldChg chg="modSp add mod ord">
        <pc:chgData name="Andre Greyling" userId="1b42614eddb28a18" providerId="LiveId" clId="{5C8B85A5-FBC6-4A65-9762-C4A1131776DC}" dt="2025-05-24T15:50:39.960" v="593"/>
        <pc:sldMkLst>
          <pc:docMk/>
          <pc:sldMk cId="1619647905" sldId="270"/>
        </pc:sldMkLst>
        <pc:spChg chg="mod">
          <ac:chgData name="Andre Greyling" userId="1b42614eddb28a18" providerId="LiveId" clId="{5C8B85A5-FBC6-4A65-9762-C4A1131776DC}" dt="2025-05-24T15:47:12.759" v="536" actId="20577"/>
          <ac:spMkLst>
            <pc:docMk/>
            <pc:sldMk cId="1619647905" sldId="270"/>
            <ac:spMk id="4" creationId="{B724FC30-4448-CC4C-63B7-CCFB192AD53F}"/>
          </ac:spMkLst>
        </pc:spChg>
      </pc:sldChg>
      <pc:sldChg chg="new del">
        <pc:chgData name="Andre Greyling" userId="1b42614eddb28a18" providerId="LiveId" clId="{5C8B85A5-FBC6-4A65-9762-C4A1131776DC}" dt="2025-05-24T15:45:26.327" v="526" actId="47"/>
        <pc:sldMkLst>
          <pc:docMk/>
          <pc:sldMk cId="2505830780" sldId="270"/>
        </pc:sldMkLst>
      </pc:sldChg>
      <pc:sldChg chg="modSp add mod">
        <pc:chgData name="Andre Greyling" userId="1b42614eddb28a18" providerId="LiveId" clId="{5C8B85A5-FBC6-4A65-9762-C4A1131776DC}" dt="2025-05-24T15:48:51.029" v="548" actId="21"/>
        <pc:sldMkLst>
          <pc:docMk/>
          <pc:sldMk cId="341168481" sldId="271"/>
        </pc:sldMkLst>
        <pc:spChg chg="mod">
          <ac:chgData name="Andre Greyling" userId="1b42614eddb28a18" providerId="LiveId" clId="{5C8B85A5-FBC6-4A65-9762-C4A1131776DC}" dt="2025-05-24T15:48:51.029" v="548" actId="21"/>
          <ac:spMkLst>
            <pc:docMk/>
            <pc:sldMk cId="341168481" sldId="271"/>
            <ac:spMk id="4" creationId="{485A6A09-1037-70E1-68CD-9187D48E678E}"/>
          </ac:spMkLst>
        </pc:spChg>
      </pc:sldChg>
      <pc:sldChg chg="new del">
        <pc:chgData name="Andre Greyling" userId="1b42614eddb28a18" providerId="LiveId" clId="{5C8B85A5-FBC6-4A65-9762-C4A1131776DC}" dt="2025-05-24T15:48:55.206" v="550" actId="680"/>
        <pc:sldMkLst>
          <pc:docMk/>
          <pc:sldMk cId="940368151" sldId="272"/>
        </pc:sldMkLst>
      </pc:sldChg>
      <pc:sldChg chg="modSp add mod">
        <pc:chgData name="Andre Greyling" userId="1b42614eddb28a18" providerId="LiveId" clId="{5C8B85A5-FBC6-4A65-9762-C4A1131776DC}" dt="2025-05-24T15:49:18.980" v="556" actId="21"/>
        <pc:sldMkLst>
          <pc:docMk/>
          <pc:sldMk cId="1960542101" sldId="272"/>
        </pc:sldMkLst>
        <pc:spChg chg="mod">
          <ac:chgData name="Andre Greyling" userId="1b42614eddb28a18" providerId="LiveId" clId="{5C8B85A5-FBC6-4A65-9762-C4A1131776DC}" dt="2025-05-24T15:49:18.980" v="556" actId="21"/>
          <ac:spMkLst>
            <pc:docMk/>
            <pc:sldMk cId="1960542101" sldId="272"/>
            <ac:spMk id="4" creationId="{87C1BC25-EDA6-A536-ADF5-17A0293BCD77}"/>
          </ac:spMkLst>
        </pc:spChg>
      </pc:sldChg>
      <pc:sldChg chg="modSp add mod">
        <pc:chgData name="Andre Greyling" userId="1b42614eddb28a18" providerId="LiveId" clId="{5C8B85A5-FBC6-4A65-9762-C4A1131776DC}" dt="2025-05-24T15:49:35.755" v="587" actId="1036"/>
        <pc:sldMkLst>
          <pc:docMk/>
          <pc:sldMk cId="1955093830" sldId="273"/>
        </pc:sldMkLst>
        <pc:spChg chg="mod">
          <ac:chgData name="Andre Greyling" userId="1b42614eddb28a18" providerId="LiveId" clId="{5C8B85A5-FBC6-4A65-9762-C4A1131776DC}" dt="2025-05-24T15:49:35.755" v="587" actId="1036"/>
          <ac:spMkLst>
            <pc:docMk/>
            <pc:sldMk cId="1955093830" sldId="273"/>
            <ac:spMk id="4" creationId="{EF718A2E-709B-D546-70DC-57BC64AA59C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CB794-3308-E893-DF3E-35DD6C38C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984BA1-A889-4AF4-B8BD-9256C4C00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50414-7396-94B1-8353-C29527418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A8B76-4A6E-40F7-AF68-E6ED7BDBB96B}" type="datetimeFigureOut">
              <a:rPr lang="en-ZA" smtClean="0"/>
              <a:t>2025/05/24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35097-D354-955E-45A8-434479F44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54102-4942-5C30-AB27-58C09D011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2121-13B5-4FAC-8149-1C5ADFF116A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4889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7CC8F-8082-D141-ECA3-3CD3D8B99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FF605E-A9CF-806B-E48F-5CEED6F4F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13F5A4-AB73-3694-7797-FEB20EBE8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A8B76-4A6E-40F7-AF68-E6ED7BDBB96B}" type="datetimeFigureOut">
              <a:rPr lang="en-ZA" smtClean="0"/>
              <a:t>2025/05/24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F58DC-CCCF-61DF-1452-8E5778A1A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7CCBD-1BD4-40DC-B923-D499317B3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2121-13B5-4FAC-8149-1C5ADFF116A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00595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03C8F6-5FB7-CDBF-A682-E9AB0A7726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0BB306-AEB2-30C3-7724-A65F91460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B367F-7EAD-B2EA-39AD-72AEB55E1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A8B76-4A6E-40F7-AF68-E6ED7BDBB96B}" type="datetimeFigureOut">
              <a:rPr lang="en-ZA" smtClean="0"/>
              <a:t>2025/05/24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7BEF8-DE06-EB41-73FF-5C5141693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4BEC3-7283-B5BC-9FC1-E292BD142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2121-13B5-4FAC-8149-1C5ADFF116A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0620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FD41A-7EA8-C89B-5D4B-FB15BC6D7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3579C-1B0F-0997-2B9E-D63A2A426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7074B-AE96-B72B-D91A-776DCD2FA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A8B76-4A6E-40F7-AF68-E6ED7BDBB96B}" type="datetimeFigureOut">
              <a:rPr lang="en-ZA" smtClean="0"/>
              <a:t>2025/05/24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9F57C-B3F6-2147-E66F-7A0108C69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48FB8-93FB-91F4-FCDB-6BBBB3BA8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2121-13B5-4FAC-8149-1C5ADFF116A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78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B107B-F665-E4B5-1D5A-300D80C8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060C15-B8EC-E544-AF1B-E1EBB497F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C44A7-DEBA-6493-65E0-11F560592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A8B76-4A6E-40F7-AF68-E6ED7BDBB96B}" type="datetimeFigureOut">
              <a:rPr lang="en-ZA" smtClean="0"/>
              <a:t>2025/05/24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9810B-D7E1-CFE7-2BEC-09CECFFE4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CE6AC-1381-6255-E548-C11E485B6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2121-13B5-4FAC-8149-1C5ADFF116A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3868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65DD3-E310-B28B-D31B-E3D1161D9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E8C55-C32F-8D63-7B59-50A04D2846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97088D-1C05-3788-FC16-A628C25714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D5282-8BD6-E86D-0C9D-13EFB793E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A8B76-4A6E-40F7-AF68-E6ED7BDBB96B}" type="datetimeFigureOut">
              <a:rPr lang="en-ZA" smtClean="0"/>
              <a:t>2025/05/24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72B10-5D7B-E840-4E70-D1E427C5C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15F4B-EEE3-4087-96B3-94FFBEA23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2121-13B5-4FAC-8149-1C5ADFF116A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3730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BFD7F-443D-C6DA-B9F1-9BA84E556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65B064-E96F-1547-3D1C-DED150E2A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972CB9-A2D7-156C-1BD2-A01288FCB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566D36-A09D-B3C2-63BC-54A7B16ED3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A3CFCF-2168-29C1-0407-C2967B5ADE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035F49-9999-5EB9-D5A6-3F76AFA9D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A8B76-4A6E-40F7-AF68-E6ED7BDBB96B}" type="datetimeFigureOut">
              <a:rPr lang="en-ZA" smtClean="0"/>
              <a:t>2025/05/24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F325CD-D359-CBE2-4338-F5718254B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E32116-C143-6A6C-4F04-E5FC84E83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2121-13B5-4FAC-8149-1C5ADFF116A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20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FA291-FB91-8A3B-09D1-102FAF382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BD627E-9276-7062-95F8-A2B9739A5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A8B76-4A6E-40F7-AF68-E6ED7BDBB96B}" type="datetimeFigureOut">
              <a:rPr lang="en-ZA" smtClean="0"/>
              <a:t>2025/05/24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4967F6-E5D0-C112-AC69-A1CA0CD52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E2F0EA-65FC-1033-A362-F87A1EA39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2121-13B5-4FAC-8149-1C5ADFF116A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81294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E6E5A1-D0A2-25B9-5F3B-542AC1893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A8B76-4A6E-40F7-AF68-E6ED7BDBB96B}" type="datetimeFigureOut">
              <a:rPr lang="en-ZA" smtClean="0"/>
              <a:t>2025/05/24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7449A8-6E74-C767-733D-65F814B89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94FC34-CDE7-E5E2-55D8-C13D7C27B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2121-13B5-4FAC-8149-1C5ADFF116A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5757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F4941-7D7D-71D4-0CCF-CA2DFA4DA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BBCD5-E765-764C-60B7-7BB6F9903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5D8675-AFA1-9469-09A9-4805934DE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05497-583E-E04B-0DF3-B58686E8A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A8B76-4A6E-40F7-AF68-E6ED7BDBB96B}" type="datetimeFigureOut">
              <a:rPr lang="en-ZA" smtClean="0"/>
              <a:t>2025/05/24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BC9BD-D02F-66E0-6314-A796C3E83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CBF5EB-350A-C3AF-9A84-0E33C88AF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2121-13B5-4FAC-8149-1C5ADFF116A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3129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0BB1C-79F8-0C6A-EDD8-3B41F5A53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3E4467-FF84-A090-8784-F923C0CA6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D3C9EA-1085-E3E2-089A-09DDC55349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789857-DDB0-A63A-7F0E-59F3E8DE7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A8B76-4A6E-40F7-AF68-E6ED7BDBB96B}" type="datetimeFigureOut">
              <a:rPr lang="en-ZA" smtClean="0"/>
              <a:t>2025/05/24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9FEB11-A920-9364-6EEF-B6262797D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625127-3C97-9774-B84A-B591147DB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2121-13B5-4FAC-8149-1C5ADFF116A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28746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9DB-9104-6DEA-1BBA-06DC78A3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5EAB3-51E9-9E79-D342-26E54B7BC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EAE30B-744A-1344-3F19-AA1118ACA3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5A8B76-4A6E-40F7-AF68-E6ED7BDBB96B}" type="datetimeFigureOut">
              <a:rPr lang="en-ZA" smtClean="0"/>
              <a:t>2025/05/24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0B58E-C5F2-C755-F7E6-703433DB52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DDF6E-2473-FF28-8C64-EFDF06B6B3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412121-13B5-4FAC-8149-1C5ADFF116A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2892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6600D-2CB6-56A8-0E00-F3B58DD3BF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05E35E-8328-AA5E-61EF-7F8E8D62A7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5" name="Picture 4" descr="A road with a road and text&#10;&#10;AI-generated content may be incorrect.">
            <a:extLst>
              <a:ext uri="{FF2B5EF4-FFF2-40B4-BE49-F238E27FC236}">
                <a16:creationId xmlns:a16="http://schemas.microsoft.com/office/drawing/2014/main" id="{4D2817D3-06E7-477B-AE9F-410FE656F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400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goldfish jumping out of a fish bowl&#10;&#10;AI-generated content may be incorrect.">
            <a:extLst>
              <a:ext uri="{FF2B5EF4-FFF2-40B4-BE49-F238E27FC236}">
                <a16:creationId xmlns:a16="http://schemas.microsoft.com/office/drawing/2014/main" id="{7B49A62B-0BC1-3021-FD2D-3E7772697C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14"/>
          <a:stretch>
            <a:fillRect/>
          </a:stretch>
        </p:blipFill>
        <p:spPr>
          <a:xfrm>
            <a:off x="20" y="875491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112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tree shaped like a human head&#10;&#10;AI-generated content may be incorrect.">
            <a:extLst>
              <a:ext uri="{FF2B5EF4-FFF2-40B4-BE49-F238E27FC236}">
                <a16:creationId xmlns:a16="http://schemas.microsoft.com/office/drawing/2014/main" id="{B1B70931-AB31-DAFD-01C0-5E1F19AA12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>
            <a:fillRect/>
          </a:stretch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244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paper with arrows and a notepad with a green and red circle&#10;&#10;AI-generated content may be incorrect.">
            <a:extLst>
              <a:ext uri="{FF2B5EF4-FFF2-40B4-BE49-F238E27FC236}">
                <a16:creationId xmlns:a16="http://schemas.microsoft.com/office/drawing/2014/main" id="{378298D6-A8B2-5531-5C84-C0F752B4A0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7" b="6797"/>
          <a:stretch>
            <a:fillRect/>
          </a:stretch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70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drawing a diagram on a wall&#10;&#10;AI-generated content may be incorrect.">
            <a:extLst>
              <a:ext uri="{FF2B5EF4-FFF2-40B4-BE49-F238E27FC236}">
                <a16:creationId xmlns:a16="http://schemas.microsoft.com/office/drawing/2014/main" id="{2773570B-4443-3B71-E1D4-A892426F6C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5" y="100857"/>
            <a:ext cx="11197394" cy="806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811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50016AE-C209-EC73-7748-B523945138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D404DA-F6D6-007B-7E63-B6F850F4B15B}"/>
              </a:ext>
            </a:extLst>
          </p:cNvPr>
          <p:cNvSpPr txBox="1"/>
          <p:nvPr/>
        </p:nvSpPr>
        <p:spPr>
          <a:xfrm>
            <a:off x="213766" y="521111"/>
            <a:ext cx="117644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'Therefore let us leave the elementary doctrine of Christ and go on to maturity, </a:t>
            </a:r>
            <a:r>
              <a:rPr lang="en-US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laying again a foundation of repentance from dead works and of faith toward God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of instruction about washings, the laying on of hands, the resurrection of the dead, and eternal judgment. ‘</a:t>
            </a:r>
          </a:p>
          <a:p>
            <a:pPr algn="just"/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Hebrews 6:1-2</a:t>
            </a:r>
          </a:p>
        </p:txBody>
      </p:sp>
    </p:spTree>
    <p:extLst>
      <p:ext uri="{BB962C8B-B14F-4D97-AF65-F5344CB8AC3E}">
        <p14:creationId xmlns:p14="http://schemas.microsoft.com/office/powerpoint/2010/main" val="3007917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BA7085C-7BF3-1C7C-A525-F6D484E675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85A6A09-1037-70E1-68CD-9187D48E678E}"/>
              </a:ext>
            </a:extLst>
          </p:cNvPr>
          <p:cNvSpPr txBox="1"/>
          <p:nvPr/>
        </p:nvSpPr>
        <p:spPr>
          <a:xfrm>
            <a:off x="213766" y="521111"/>
            <a:ext cx="11764468" cy="5421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i="0" dirty="0">
                <a:solidFill>
                  <a:srgbClr val="EEF0FF"/>
                </a:solidFill>
                <a:effectLst/>
                <a:latin typeface="Google Sans"/>
              </a:rPr>
              <a:t>Shift in Priorities:</a:t>
            </a:r>
            <a:endParaRPr lang="en-US" sz="3200" b="0" i="0" dirty="0">
              <a:solidFill>
                <a:srgbClr val="EEF0FF"/>
              </a:solidFill>
              <a:effectLst/>
              <a:latin typeface="Google Sans"/>
            </a:endParaRPr>
          </a:p>
          <a:p>
            <a:pPr algn="l" fontAlgn="ctr">
              <a:spcBef>
                <a:spcPts val="750"/>
              </a:spcBef>
              <a:spcAft>
                <a:spcPts val="600"/>
              </a:spcAft>
            </a:pPr>
            <a:r>
              <a:rPr lang="en-US" sz="3200" b="0" i="0" dirty="0">
                <a:solidFill>
                  <a:srgbClr val="C3C6D6"/>
                </a:solidFill>
                <a:effectLst/>
                <a:latin typeface="Google Sans"/>
              </a:rPr>
              <a:t>A born-again individual might experience a shift in their priorities, focusing more on spiritual matters and less on worldly pursuits. </a:t>
            </a:r>
            <a:endParaRPr lang="en-US" sz="3200" b="0" i="0" dirty="0">
              <a:solidFill>
                <a:srgbClr val="A8C7FA"/>
              </a:solidFill>
              <a:effectLst/>
              <a:latin typeface="Google Sans"/>
            </a:endParaRPr>
          </a:p>
          <a:p>
            <a:pPr algn="l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i="0" dirty="0">
                <a:solidFill>
                  <a:srgbClr val="EEF0FF"/>
                </a:solidFill>
                <a:effectLst/>
                <a:latin typeface="Google Sans"/>
              </a:rPr>
              <a:t>Increased Spiritual Knowledge:</a:t>
            </a:r>
            <a:endParaRPr lang="en-US" sz="3200" b="0" i="0" dirty="0">
              <a:solidFill>
                <a:srgbClr val="EEF0FF"/>
              </a:solidFill>
              <a:effectLst/>
              <a:latin typeface="Google Sans"/>
            </a:endParaRPr>
          </a:p>
          <a:p>
            <a:pPr algn="l" fontAlgn="ctr">
              <a:spcBef>
                <a:spcPts val="750"/>
              </a:spcBef>
              <a:spcAft>
                <a:spcPts val="600"/>
              </a:spcAft>
            </a:pPr>
            <a:r>
              <a:rPr lang="en-US" sz="3200" b="0" i="0" dirty="0">
                <a:solidFill>
                  <a:srgbClr val="C3C6D6"/>
                </a:solidFill>
                <a:effectLst/>
                <a:latin typeface="Google Sans"/>
              </a:rPr>
              <a:t>There may be a desire to learn more about God and His word, leading to increased spiritual knowledge and understanding. </a:t>
            </a:r>
            <a:endParaRPr lang="en-US" sz="3200" b="0" i="0" dirty="0">
              <a:solidFill>
                <a:srgbClr val="A8C7FA"/>
              </a:solidFill>
              <a:effectLst/>
              <a:latin typeface="Google Sans"/>
            </a:endParaRPr>
          </a:p>
          <a:p>
            <a:pPr algn="l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i="0" dirty="0">
                <a:solidFill>
                  <a:srgbClr val="EEF0FF"/>
                </a:solidFill>
                <a:effectLst/>
                <a:latin typeface="Google Sans"/>
              </a:rPr>
              <a:t>Love for God and Others:</a:t>
            </a:r>
            <a:endParaRPr lang="en-US" sz="3200" b="0" i="0" dirty="0">
              <a:solidFill>
                <a:srgbClr val="EEF0FF"/>
              </a:solidFill>
              <a:effectLst/>
              <a:latin typeface="Google Sans"/>
            </a:endParaRPr>
          </a:p>
          <a:p>
            <a:pPr algn="l" fontAlgn="ctr">
              <a:spcBef>
                <a:spcPts val="750"/>
              </a:spcBef>
              <a:spcAft>
                <a:spcPts val="600"/>
              </a:spcAft>
            </a:pPr>
            <a:r>
              <a:rPr lang="en-US" sz="3200" b="0" i="0" dirty="0">
                <a:solidFill>
                  <a:srgbClr val="C3C6D6"/>
                </a:solidFill>
                <a:effectLst/>
                <a:latin typeface="Google Sans"/>
              </a:rPr>
              <a:t>A born-again person often develops a deeper love for God, which is believed to manifest in acts of love and compassion toward others. </a:t>
            </a:r>
            <a:endParaRPr lang="en-US" sz="3200" b="0" i="0" dirty="0">
              <a:solidFill>
                <a:srgbClr val="A8C7FA"/>
              </a:solidFill>
              <a:effectLst/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341168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2D10582-F8C5-3BC6-3F9B-ABB889661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C1BC25-EDA6-A536-ADF5-17A0293BCD77}"/>
              </a:ext>
            </a:extLst>
          </p:cNvPr>
          <p:cNvSpPr txBox="1"/>
          <p:nvPr/>
        </p:nvSpPr>
        <p:spPr>
          <a:xfrm>
            <a:off x="213766" y="521111"/>
            <a:ext cx="11764468" cy="5421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i="0" dirty="0">
                <a:solidFill>
                  <a:srgbClr val="EEF0FF"/>
                </a:solidFill>
                <a:effectLst/>
                <a:latin typeface="Google Sans"/>
              </a:rPr>
              <a:t>Transformation of Character:</a:t>
            </a:r>
            <a:endParaRPr lang="en-US" sz="3200" b="0" i="0" dirty="0">
              <a:solidFill>
                <a:srgbClr val="EEF0FF"/>
              </a:solidFill>
              <a:effectLst/>
              <a:latin typeface="Google Sans"/>
            </a:endParaRPr>
          </a:p>
          <a:p>
            <a:pPr algn="l" fontAlgn="ctr">
              <a:spcBef>
                <a:spcPts val="750"/>
              </a:spcBef>
              <a:spcAft>
                <a:spcPts val="600"/>
              </a:spcAft>
            </a:pPr>
            <a:r>
              <a:rPr lang="en-US" sz="3200" b="0" i="0" dirty="0">
                <a:solidFill>
                  <a:srgbClr val="C3C6D6"/>
                </a:solidFill>
                <a:effectLst/>
                <a:latin typeface="Google Sans"/>
              </a:rPr>
              <a:t>Changes in character, such as increased kindness, compassion, and forgiveness, can be observed. </a:t>
            </a:r>
            <a:endParaRPr lang="en-US" sz="3200" b="0" i="0" dirty="0">
              <a:solidFill>
                <a:srgbClr val="A8C7FA"/>
              </a:solidFill>
              <a:effectLst/>
              <a:latin typeface="Google Sans"/>
            </a:endParaRPr>
          </a:p>
          <a:p>
            <a:pPr algn="l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i="0" dirty="0">
                <a:solidFill>
                  <a:srgbClr val="EEF0FF"/>
                </a:solidFill>
                <a:effectLst/>
                <a:latin typeface="Google Sans"/>
              </a:rPr>
              <a:t>New Sense of Purpose:</a:t>
            </a:r>
            <a:endParaRPr lang="en-US" sz="3200" b="0" i="0" dirty="0">
              <a:solidFill>
                <a:srgbClr val="EEF0FF"/>
              </a:solidFill>
              <a:effectLst/>
              <a:latin typeface="Google Sans"/>
            </a:endParaRPr>
          </a:p>
          <a:p>
            <a:pPr algn="l" fontAlgn="ctr">
              <a:spcBef>
                <a:spcPts val="750"/>
              </a:spcBef>
              <a:spcAft>
                <a:spcPts val="600"/>
              </a:spcAft>
            </a:pPr>
            <a:r>
              <a:rPr lang="en-US" sz="3200" b="0" i="0" dirty="0">
                <a:solidFill>
                  <a:srgbClr val="C3C6D6"/>
                </a:solidFill>
                <a:effectLst/>
                <a:latin typeface="Google Sans"/>
              </a:rPr>
              <a:t>A renewed sense of purpose and direction in life, guided by faith and a desire to live a life pleasing to God, is often experienced. </a:t>
            </a:r>
            <a:endParaRPr lang="en-US" sz="3200" b="0" i="0" dirty="0">
              <a:solidFill>
                <a:srgbClr val="A8C7FA"/>
              </a:solidFill>
              <a:effectLst/>
              <a:latin typeface="Google Sans"/>
            </a:endParaRPr>
          </a:p>
          <a:p>
            <a:pPr algn="l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i="0" dirty="0">
                <a:solidFill>
                  <a:srgbClr val="EEF0FF"/>
                </a:solidFill>
                <a:effectLst/>
                <a:latin typeface="Google Sans"/>
              </a:rPr>
              <a:t>Renunciation of Sinful Habits:</a:t>
            </a:r>
            <a:endParaRPr lang="en-US" sz="3200" b="0" i="0" dirty="0">
              <a:solidFill>
                <a:srgbClr val="EEF0FF"/>
              </a:solidFill>
              <a:effectLst/>
              <a:latin typeface="Google Sans"/>
            </a:endParaRPr>
          </a:p>
          <a:p>
            <a:pPr algn="l" fontAlgn="ctr">
              <a:spcBef>
                <a:spcPts val="750"/>
              </a:spcBef>
              <a:spcAft>
                <a:spcPts val="600"/>
              </a:spcAft>
            </a:pPr>
            <a:r>
              <a:rPr lang="en-US" sz="3200" b="0" i="0" dirty="0">
                <a:solidFill>
                  <a:srgbClr val="C3C6D6"/>
                </a:solidFill>
                <a:effectLst/>
                <a:latin typeface="Google Sans"/>
              </a:rPr>
              <a:t>A person may experience a desire to break free from past sinful habits and seek to live a life that aligns with their newfound faith. </a:t>
            </a:r>
            <a:endParaRPr lang="en-US" sz="3200" b="0" i="0" dirty="0">
              <a:solidFill>
                <a:srgbClr val="A8C7FA"/>
              </a:solidFill>
              <a:effectLst/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1960542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98A36AB-0F6D-440A-1407-366300E435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F718A2E-709B-D546-70DC-57BC64AA59CC}"/>
              </a:ext>
            </a:extLst>
          </p:cNvPr>
          <p:cNvSpPr txBox="1"/>
          <p:nvPr/>
        </p:nvSpPr>
        <p:spPr>
          <a:xfrm>
            <a:off x="213766" y="1091379"/>
            <a:ext cx="11764468" cy="2357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75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sz="3200" b="1" i="0" dirty="0">
                <a:solidFill>
                  <a:srgbClr val="EEF0FF"/>
                </a:solidFill>
                <a:effectLst/>
                <a:latin typeface="Google Sans"/>
              </a:rPr>
              <a:t>Spiritual Growth:</a:t>
            </a:r>
            <a:endParaRPr lang="en-US" sz="3200" b="0" i="0" dirty="0">
              <a:solidFill>
                <a:srgbClr val="EEF0FF"/>
              </a:solidFill>
              <a:effectLst/>
              <a:latin typeface="Google Sans"/>
            </a:endParaRPr>
          </a:p>
          <a:p>
            <a:pPr algn="l">
              <a:spcBef>
                <a:spcPts val="750"/>
              </a:spcBef>
              <a:spcAft>
                <a:spcPts val="1500"/>
              </a:spcAft>
            </a:pPr>
            <a:r>
              <a:rPr lang="en-US" sz="3200" b="0" i="0" dirty="0">
                <a:solidFill>
                  <a:srgbClr val="C3C6D6"/>
                </a:solidFill>
                <a:effectLst/>
                <a:latin typeface="Google Sans"/>
              </a:rPr>
              <a:t>Being born again can be seen as the beginning of a lifelong journey of spiritual growth, involving prayer, Bible reading, and seeking guidance from the Holy Spirit. </a:t>
            </a:r>
          </a:p>
        </p:txBody>
      </p:sp>
    </p:spTree>
    <p:extLst>
      <p:ext uri="{BB962C8B-B14F-4D97-AF65-F5344CB8AC3E}">
        <p14:creationId xmlns:p14="http://schemas.microsoft.com/office/powerpoint/2010/main" val="1955093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CB66B9-5D25-EF12-7EA2-63139A93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27 July – </a:t>
            </a:r>
            <a:b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31 Aug</a:t>
            </a:r>
            <a:b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6 Weeks</a:t>
            </a:r>
            <a:b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We need support</a:t>
            </a:r>
            <a:b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5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Content Placeholder 4" descr="A red question mark with white text&#10;&#10;AI-generated content may be incorrect.">
            <a:extLst>
              <a:ext uri="{FF2B5EF4-FFF2-40B4-BE49-F238E27FC236}">
                <a16:creationId xmlns:a16="http://schemas.microsoft.com/office/drawing/2014/main" id="{E929D5AC-65F9-2E2B-1290-BA9B5FC934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922" y="643466"/>
            <a:ext cx="6187487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59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3EE5AA-A836-7500-8469-F1F2BFF1B6B9}"/>
              </a:ext>
            </a:extLst>
          </p:cNvPr>
          <p:cNvSpPr txBox="1"/>
          <p:nvPr/>
        </p:nvSpPr>
        <p:spPr>
          <a:xfrm>
            <a:off x="213766" y="1091383"/>
            <a:ext cx="117644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 In those days John the Baptist came preaching in the wilderness of Judea, “</a:t>
            </a:r>
            <a:r>
              <a:rPr lang="en-US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Repent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for the </a:t>
            </a:r>
            <a:r>
              <a:rPr lang="en-US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kingdom of heaven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hand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 ‘</a:t>
            </a:r>
          </a:p>
          <a:p>
            <a:pPr algn="just"/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Matthew 3:1-2</a:t>
            </a:r>
          </a:p>
        </p:txBody>
      </p:sp>
    </p:spTree>
    <p:extLst>
      <p:ext uri="{BB962C8B-B14F-4D97-AF65-F5344CB8AC3E}">
        <p14:creationId xmlns:p14="http://schemas.microsoft.com/office/powerpoint/2010/main" val="2107962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holding a question mark&#10;&#10;AI-generated content may be incorrect.">
            <a:extLst>
              <a:ext uri="{FF2B5EF4-FFF2-40B4-BE49-F238E27FC236}">
                <a16:creationId xmlns:a16="http://schemas.microsoft.com/office/drawing/2014/main" id="{6B9695EE-2089-CD86-918A-B84B09ADE3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2199" y="643466"/>
            <a:ext cx="3927602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691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763D4D-5968-BDC5-4133-75C7ABB910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70FECBD-6A28-02B1-EFD7-105FCFFC9341}"/>
              </a:ext>
            </a:extLst>
          </p:cNvPr>
          <p:cNvSpPr txBox="1"/>
          <p:nvPr/>
        </p:nvSpPr>
        <p:spPr>
          <a:xfrm>
            <a:off x="213766" y="383459"/>
            <a:ext cx="1176446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 From that time Jesus began to preach, saying, </a:t>
            </a:r>
          </a:p>
          <a:p>
            <a:pPr algn="just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Repent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for the </a:t>
            </a:r>
            <a:r>
              <a:rPr lang="en-US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kingdom of heaven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hand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  <a:p>
            <a:pPr algn="just"/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While walking by the Sea of Galilee, he saw two brothers, Simon (who is called Peter) and Andrew his brother, casting a net into the sea, for they were fishermen. </a:t>
            </a:r>
          </a:p>
          <a:p>
            <a:pPr algn="just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he said to them, “</a:t>
            </a:r>
            <a:r>
              <a:rPr lang="en-US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 me, and I will make you fishers of men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 ‘</a:t>
            </a:r>
          </a:p>
          <a:p>
            <a:pPr algn="just"/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Matthew 4:17-19</a:t>
            </a:r>
          </a:p>
        </p:txBody>
      </p:sp>
    </p:spTree>
    <p:extLst>
      <p:ext uri="{BB962C8B-B14F-4D97-AF65-F5344CB8AC3E}">
        <p14:creationId xmlns:p14="http://schemas.microsoft.com/office/powerpoint/2010/main" val="1681295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-up of a word&#10;&#10;AI-generated content may be incorrect.">
            <a:extLst>
              <a:ext uri="{FF2B5EF4-FFF2-40B4-BE49-F238E27FC236}">
                <a16:creationId xmlns:a16="http://schemas.microsoft.com/office/drawing/2014/main" id="{1026B74D-6B3E-8FFF-E2ED-00BADAB303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927" y="-96540"/>
            <a:ext cx="7538796" cy="695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210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finger pushing a block with letters on it&#10;&#10;AI-generated content may be incorrect.">
            <a:extLst>
              <a:ext uri="{FF2B5EF4-FFF2-40B4-BE49-F238E27FC236}">
                <a16:creationId xmlns:a16="http://schemas.microsoft.com/office/drawing/2014/main" id="{623054EF-14FB-5441-927C-D451092A56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622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7465A87-CEF5-1A6E-A4C7-01A6C36CE8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E3EFB05-C9FE-33AE-B6B5-953B713B6C4B}"/>
              </a:ext>
            </a:extLst>
          </p:cNvPr>
          <p:cNvSpPr txBox="1"/>
          <p:nvPr/>
        </p:nvSpPr>
        <p:spPr>
          <a:xfrm>
            <a:off x="213766" y="1543667"/>
            <a:ext cx="117644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'Or do you presume on the riches of his kindness and forbearance and patience, not knowing that God’s kindness is meant </a:t>
            </a:r>
            <a:r>
              <a:rPr lang="en-US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lead you to repentance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‘</a:t>
            </a:r>
          </a:p>
          <a:p>
            <a:pPr algn="just"/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Romans 2:4</a:t>
            </a:r>
          </a:p>
        </p:txBody>
      </p:sp>
    </p:spTree>
    <p:extLst>
      <p:ext uri="{BB962C8B-B14F-4D97-AF65-F5344CB8AC3E}">
        <p14:creationId xmlns:p14="http://schemas.microsoft.com/office/powerpoint/2010/main" val="4003170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9B00EFD-F5EA-8DA1-B3D4-4A9C350527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98C7CB-1283-9005-74D3-B3D34F6B8D2F}"/>
              </a:ext>
            </a:extLst>
          </p:cNvPr>
          <p:cNvSpPr txBox="1"/>
          <p:nvPr/>
        </p:nvSpPr>
        <p:spPr>
          <a:xfrm>
            <a:off x="213766" y="521111"/>
            <a:ext cx="117644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'And the Lord’s servant must not be quarrelsome but kind to everyone, able to teach, patiently enduring evil, correcting his opponents with gentleness. </a:t>
            </a:r>
          </a:p>
          <a:p>
            <a:pPr algn="just"/>
            <a:r>
              <a:rPr lang="en-US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may perhaps grant them repentance leading to a knowledge of the truth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they may come to their senses and escape from the snare of the devil, after being captured by him to do his will.’</a:t>
            </a:r>
          </a:p>
          <a:p>
            <a:pPr algn="just"/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2 Timothy 2:24-26</a:t>
            </a:r>
          </a:p>
        </p:txBody>
      </p:sp>
    </p:spTree>
    <p:extLst>
      <p:ext uri="{BB962C8B-B14F-4D97-AF65-F5344CB8AC3E}">
        <p14:creationId xmlns:p14="http://schemas.microsoft.com/office/powerpoint/2010/main" val="2738051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765D5E5-37DC-D6F6-71A2-8B65112B29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724FC30-4448-CC4C-63B7-CCFB192AD53F}"/>
              </a:ext>
            </a:extLst>
          </p:cNvPr>
          <p:cNvSpPr txBox="1"/>
          <p:nvPr/>
        </p:nvSpPr>
        <p:spPr>
          <a:xfrm>
            <a:off x="213766" y="521111"/>
            <a:ext cx="117644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'But do not overlook this one fact, beloved, that with the Lord one day is as a thousand years, and a thousand years as one day. </a:t>
            </a:r>
          </a:p>
          <a:p>
            <a:pPr algn="just"/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Lord is not slow to fulfill his promise as some count slowness, but is </a:t>
            </a:r>
            <a:r>
              <a:rPr lang="en-US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toward you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not wishing that any should perish, </a:t>
            </a:r>
            <a:r>
              <a:rPr lang="en-US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that all should reach repentance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'</a:t>
            </a:r>
          </a:p>
          <a:p>
            <a:pPr algn="just"/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Peter 3:8-9</a:t>
            </a:r>
          </a:p>
        </p:txBody>
      </p:sp>
    </p:spTree>
    <p:extLst>
      <p:ext uri="{BB962C8B-B14F-4D97-AF65-F5344CB8AC3E}">
        <p14:creationId xmlns:p14="http://schemas.microsoft.com/office/powerpoint/2010/main" val="1619647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594</Words>
  <Application>Microsoft Office PowerPoint</Application>
  <PresentationFormat>Widescreen</PresentationFormat>
  <Paragraphs>40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Aptos</vt:lpstr>
      <vt:lpstr>Aptos Display</vt:lpstr>
      <vt:lpstr>Arial</vt:lpstr>
      <vt:lpstr>Google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27 July –  31 Aug  6 Weeks  We need support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 Greyling</dc:creator>
  <cp:lastModifiedBy>Andre Greyling</cp:lastModifiedBy>
  <cp:revision>1</cp:revision>
  <dcterms:created xsi:type="dcterms:W3CDTF">2025-05-24T15:16:48Z</dcterms:created>
  <dcterms:modified xsi:type="dcterms:W3CDTF">2025-05-24T15:50:39Z</dcterms:modified>
</cp:coreProperties>
</file>