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3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Greyling" userId="1b42614eddb28a18" providerId="LiveId" clId="{0E3D24E0-AD38-492F-AD02-D908BAB1FB78}"/>
    <pc:docChg chg="delSld">
      <pc:chgData name="Andre Greyling" userId="1b42614eddb28a18" providerId="LiveId" clId="{0E3D24E0-AD38-492F-AD02-D908BAB1FB78}" dt="2025-07-27T05:18:08.392" v="1" actId="47"/>
      <pc:docMkLst>
        <pc:docMk/>
      </pc:docMkLst>
      <pc:sldChg chg="del">
        <pc:chgData name="Andre Greyling" userId="1b42614eddb28a18" providerId="LiveId" clId="{0E3D24E0-AD38-492F-AD02-D908BAB1FB78}" dt="2025-07-27T05:18:08.392" v="1" actId="47"/>
        <pc:sldMkLst>
          <pc:docMk/>
          <pc:sldMk cId="142426189" sldId="263"/>
        </pc:sldMkLst>
      </pc:sldChg>
      <pc:sldChg chg="del">
        <pc:chgData name="Andre Greyling" userId="1b42614eddb28a18" providerId="LiveId" clId="{0E3D24E0-AD38-492F-AD02-D908BAB1FB78}" dt="2025-07-27T05:18:06.956" v="0" actId="47"/>
        <pc:sldMkLst>
          <pc:docMk/>
          <pc:sldMk cId="3328026589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A890-1E01-F727-4C95-1C92A75D3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019094-AF22-7B7B-F1DC-4EE3290BD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4DC4C-22D7-A812-2FDC-7AECD841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3DC7F-C181-51C5-190D-0B893AB3E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8B4F7-7921-17EE-4F4E-5893A7BC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3112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5E838-D459-3D07-6456-2BCC6715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91693-3A63-B2AD-AC4B-034790CC7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19314-8270-6A43-A81E-863C9FD0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1C743-F46B-C96C-27F1-7B0173F3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2EEC0-C057-FF70-E951-7C6718F4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956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B7848B-565F-3185-1610-3FB2DFA9D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F3D66-7C69-82C7-DC33-F4A1C825D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B76BF-C30E-9E09-5474-FB3795CB9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2D8A-FF18-D797-91D8-DBB3496C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3DD98-B172-0FA3-B9F0-25160D4F6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838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A8440-1FAD-C909-5449-8AE5F7BF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18290-FA37-BABD-7CD2-AEF576021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01D13-2D76-7E7E-5435-010202F7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C7869-8D83-84AF-9484-EFB3ECDC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24F67-A5F1-CC57-BDAD-6C439765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711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9807-18A8-57A5-D4B4-046BCBB8D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10AF5-E981-4865-7165-A53E30219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B236E-4D5D-67EA-EF1C-64104DD6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40F7C-8CDA-A327-D239-299CDA27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51BEB-721A-8EFA-D2F8-D52909CA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29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6FE71-C327-83F1-296E-ECBA7F84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68E8-5FFC-A5CA-A620-E6BAD8AA1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BE8FD-C4F4-1915-F9F6-45E41BC19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D19E9-F2A4-1969-7379-47D7066D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555C5-B1A2-B79C-2DDD-B946D565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1C55B-FEF2-C354-EFE4-00399A9CC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223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542D-DD12-8FCF-9C70-54BCC6A5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25326-61F5-6D15-F9BE-DC96A951F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E8E7D-0723-6F1E-D492-AE5E081DA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08BBE-9D37-55F5-A50D-4FA2A6F8E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27E4DA-FD3D-3112-DD80-61E1EF15D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87211-8AA2-EF63-5B62-3F31844D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B870F6-E3C0-F98E-DD07-9B518EF7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89702E-CDCE-4AD1-2A50-6241011C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088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F50B-D1A9-DA1F-E1EC-78BFCC55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6169F-A099-321A-71EB-EEFFF2D3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51303-B51C-519D-BAAB-2FD680371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B0133-8D0F-F719-5F5D-A6AE50C3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173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1B8DA-63DF-5577-6DEE-0AABD454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D32FC-6F33-8FAA-D197-1F73ADF0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5D130-D4E3-188D-165F-4528B3A8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400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92F0E-5662-4BDB-0AB1-CB9BE7CC5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72D3C-81A4-6AD1-C511-507C0D368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A6A60-ACF3-2C67-FBB6-AF40CA710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34C0C-89B6-76EE-2CB4-AF49BD849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B17D5-E4C8-7BE6-D692-6A22CC3F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428B-9AAD-9D87-7761-038077C3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07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2D03-EFF1-41E1-8E03-6C56C17E7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A6085-9678-5F41-BE33-887265D26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0509C-79E0-2BCE-83DD-8FEBEDF14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A7C0C-AA7A-A21C-5DA5-3A3CA992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A88F6-5236-A27C-4F32-5B2F7274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6ED8B-861D-2F81-2999-172FD833F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198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1247E7-1C70-C382-E0F0-B480EC023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C8C13-14B9-046D-124A-C15EE8F49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57049-038F-D647-32F1-70E02C9CC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53C15-C649-4846-A886-6E6A22832444}" type="datetimeFigureOut">
              <a:rPr lang="en-ZA" smtClean="0"/>
              <a:t>2025/07/27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734B4-BE9F-8C1B-0B46-2CD9FE912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A2A3C-3C36-FCF8-6B94-19CDB932D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C9F1E0-A2DB-4B5B-971C-A146A1FB87C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4258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19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8F9C1-7D2B-1527-E584-FD8587C50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364CF4A-4071-F54C-8972-3D32D8E86F10}"/>
              </a:ext>
            </a:extLst>
          </p:cNvPr>
          <p:cNvSpPr/>
          <p:nvPr/>
        </p:nvSpPr>
        <p:spPr>
          <a:xfrm>
            <a:off x="137652" y="147484"/>
            <a:ext cx="7251120" cy="5212792"/>
          </a:xfrm>
          <a:prstGeom prst="round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A53-F25A-FE78-B27B-8D12233B5A95}"/>
              </a:ext>
            </a:extLst>
          </p:cNvPr>
          <p:cNvSpPr txBox="1"/>
          <p:nvPr/>
        </p:nvSpPr>
        <p:spPr>
          <a:xfrm>
            <a:off x="511277" y="442452"/>
            <a:ext cx="64696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'For if, because of one man’s trespass, death reigned through that one man,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much more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will those who receive the abundance of grace and the free gift of righteousness reign in life through the one man Jesus Christ. '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Romans 5:17</a:t>
            </a:r>
          </a:p>
        </p:txBody>
      </p:sp>
    </p:spTree>
    <p:extLst>
      <p:ext uri="{BB962C8B-B14F-4D97-AF65-F5344CB8AC3E}">
        <p14:creationId xmlns:p14="http://schemas.microsoft.com/office/powerpoint/2010/main" val="150641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6F202-2859-A7FB-DDDD-15264B68A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54A09C2-067E-784D-6D15-109B25D26ED8}"/>
              </a:ext>
            </a:extLst>
          </p:cNvPr>
          <p:cNvSpPr/>
          <p:nvPr/>
        </p:nvSpPr>
        <p:spPr>
          <a:xfrm>
            <a:off x="137652" y="147484"/>
            <a:ext cx="7251120" cy="5212792"/>
          </a:xfrm>
          <a:prstGeom prst="round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C3D36F-508F-C0AA-533D-26B09F5D8C62}"/>
              </a:ext>
            </a:extLst>
          </p:cNvPr>
          <p:cNvSpPr txBox="1"/>
          <p:nvPr/>
        </p:nvSpPr>
        <p:spPr>
          <a:xfrm>
            <a:off x="511277" y="442452"/>
            <a:ext cx="64696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'No, in all these things we are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more than conquerors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through him who loved us. '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Romans 8:37</a:t>
            </a:r>
          </a:p>
        </p:txBody>
      </p:sp>
    </p:spTree>
    <p:extLst>
      <p:ext uri="{BB962C8B-B14F-4D97-AF65-F5344CB8AC3E}">
        <p14:creationId xmlns:p14="http://schemas.microsoft.com/office/powerpoint/2010/main" val="175977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85EB0-0C4E-D3C2-4D14-F3928CB99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8EB7912-A752-8268-BF0F-A5AA58F606E4}"/>
              </a:ext>
            </a:extLst>
          </p:cNvPr>
          <p:cNvSpPr/>
          <p:nvPr/>
        </p:nvSpPr>
        <p:spPr>
          <a:xfrm>
            <a:off x="137652" y="147484"/>
            <a:ext cx="7251120" cy="5212792"/>
          </a:xfrm>
          <a:prstGeom prst="round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256600-B3E6-ED3F-12D5-1397E4F161CC}"/>
              </a:ext>
            </a:extLst>
          </p:cNvPr>
          <p:cNvSpPr txBox="1"/>
          <p:nvPr/>
        </p:nvSpPr>
        <p:spPr>
          <a:xfrm>
            <a:off x="511277" y="442452"/>
            <a:ext cx="64696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'I can do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all things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through him who strengthens me. '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Philippians 4:13</a:t>
            </a:r>
          </a:p>
        </p:txBody>
      </p:sp>
    </p:spTree>
    <p:extLst>
      <p:ext uri="{BB962C8B-B14F-4D97-AF65-F5344CB8AC3E}">
        <p14:creationId xmlns:p14="http://schemas.microsoft.com/office/powerpoint/2010/main" val="66713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023F1-A969-644D-885B-BD875371A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1792DC-95B1-D3D7-CCB7-DC5979B3DC09}"/>
              </a:ext>
            </a:extLst>
          </p:cNvPr>
          <p:cNvSpPr/>
          <p:nvPr/>
        </p:nvSpPr>
        <p:spPr>
          <a:xfrm>
            <a:off x="137652" y="147484"/>
            <a:ext cx="7251120" cy="5212792"/>
          </a:xfrm>
          <a:prstGeom prst="round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72326-2C8E-B019-BD4C-C993A5E0B04D}"/>
              </a:ext>
            </a:extLst>
          </p:cNvPr>
          <p:cNvSpPr txBox="1"/>
          <p:nvPr/>
        </p:nvSpPr>
        <p:spPr>
          <a:xfrm>
            <a:off x="511277" y="442452"/>
            <a:ext cx="64696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'For the sake of Christ, then, I am content with weaknesses, insults, hardships, persecutions, and calamities. For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when I am weak, then I am strong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'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Corinthians 12:10</a:t>
            </a:r>
          </a:p>
        </p:txBody>
      </p:sp>
    </p:spTree>
    <p:extLst>
      <p:ext uri="{BB962C8B-B14F-4D97-AF65-F5344CB8AC3E}">
        <p14:creationId xmlns:p14="http://schemas.microsoft.com/office/powerpoint/2010/main" val="312875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240D5-DA01-6AA4-41A1-9CCBC541C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58B1860-9DA6-B57E-F9B6-18D09FB7FAA1}"/>
              </a:ext>
            </a:extLst>
          </p:cNvPr>
          <p:cNvSpPr/>
          <p:nvPr/>
        </p:nvSpPr>
        <p:spPr>
          <a:xfrm>
            <a:off x="137652" y="147484"/>
            <a:ext cx="7251120" cy="5212792"/>
          </a:xfrm>
          <a:prstGeom prst="roundRect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35EE62-9A3B-80F8-E03E-364FC5D1220F}"/>
              </a:ext>
            </a:extLst>
          </p:cNvPr>
          <p:cNvSpPr txBox="1"/>
          <p:nvPr/>
        </p:nvSpPr>
        <p:spPr>
          <a:xfrm>
            <a:off x="511277" y="442452"/>
            <a:ext cx="64696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'He must increase, but I must decrease.” '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John 3:30 ESV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“More of Him, less of me”</a:t>
            </a:r>
          </a:p>
        </p:txBody>
      </p:sp>
    </p:spTree>
    <p:extLst>
      <p:ext uri="{BB962C8B-B14F-4D97-AF65-F5344CB8AC3E}">
        <p14:creationId xmlns:p14="http://schemas.microsoft.com/office/powerpoint/2010/main" val="143903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139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 Greyling</dc:creator>
  <cp:lastModifiedBy>Andre Greyling</cp:lastModifiedBy>
  <cp:revision>2</cp:revision>
  <dcterms:created xsi:type="dcterms:W3CDTF">2025-07-26T17:53:28Z</dcterms:created>
  <dcterms:modified xsi:type="dcterms:W3CDTF">2025-07-27T05:18:09Z</dcterms:modified>
</cp:coreProperties>
</file>