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66A53-BF53-4E0B-86FA-EB7D14E93A91}" v="4" dt="2025-11-15T15:55:3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Greyling" userId="1b42614eddb28a18" providerId="LiveId" clId="{D7E41726-2510-4555-968B-6B83FCBF35A3}"/>
    <pc:docChg chg="undo custSel addSld delSld modSld">
      <pc:chgData name="Andre Greyling" userId="1b42614eddb28a18" providerId="LiveId" clId="{D7E41726-2510-4555-968B-6B83FCBF35A3}" dt="2025-11-15T15:59:12.067" v="266" actId="2890"/>
      <pc:docMkLst>
        <pc:docMk/>
      </pc:docMkLst>
      <pc:sldChg chg="addSp modSp mod">
        <pc:chgData name="Andre Greyling" userId="1b42614eddb28a18" providerId="LiveId" clId="{D7E41726-2510-4555-968B-6B83FCBF35A3}" dt="2025-11-15T06:35:55.765" v="55" actId="1076"/>
        <pc:sldMkLst>
          <pc:docMk/>
          <pc:sldMk cId="3382838278" sldId="257"/>
        </pc:sldMkLst>
        <pc:spChg chg="add mod">
          <ac:chgData name="Andre Greyling" userId="1b42614eddb28a18" providerId="LiveId" clId="{D7E41726-2510-4555-968B-6B83FCBF35A3}" dt="2025-11-15T06:35:55.765" v="55" actId="1076"/>
          <ac:spMkLst>
            <pc:docMk/>
            <pc:sldMk cId="3382838278" sldId="257"/>
            <ac:spMk id="4" creationId="{8F40510B-5EA2-EB58-1B1F-8B13D6DE875F}"/>
          </ac:spMkLst>
        </pc:spChg>
      </pc:sldChg>
      <pc:sldChg chg="new del">
        <pc:chgData name="Andre Greyling" userId="1b42614eddb28a18" providerId="LiveId" clId="{D7E41726-2510-4555-968B-6B83FCBF35A3}" dt="2025-11-15T06:36:14.320" v="57" actId="680"/>
        <pc:sldMkLst>
          <pc:docMk/>
          <pc:sldMk cId="227543384" sldId="258"/>
        </pc:sldMkLst>
      </pc:sldChg>
      <pc:sldChg chg="modSp add mod">
        <pc:chgData name="Andre Greyling" userId="1b42614eddb28a18" providerId="LiveId" clId="{D7E41726-2510-4555-968B-6B83FCBF35A3}" dt="2025-11-15T15:47:56.329" v="77" actId="207"/>
        <pc:sldMkLst>
          <pc:docMk/>
          <pc:sldMk cId="4005081284" sldId="258"/>
        </pc:sldMkLst>
        <pc:spChg chg="mod">
          <ac:chgData name="Andre Greyling" userId="1b42614eddb28a18" providerId="LiveId" clId="{D7E41726-2510-4555-968B-6B83FCBF35A3}" dt="2025-11-15T15:47:56.329" v="77" actId="207"/>
          <ac:spMkLst>
            <pc:docMk/>
            <pc:sldMk cId="4005081284" sldId="258"/>
            <ac:spMk id="4" creationId="{D6C2B0E7-4C8D-4756-8242-A92B47DBE7D6}"/>
          </ac:spMkLst>
        </pc:spChg>
      </pc:sldChg>
      <pc:sldChg chg="modSp add mod">
        <pc:chgData name="Andre Greyling" userId="1b42614eddb28a18" providerId="LiveId" clId="{D7E41726-2510-4555-968B-6B83FCBF35A3}" dt="2025-11-15T15:52:21.926" v="91" actId="20577"/>
        <pc:sldMkLst>
          <pc:docMk/>
          <pc:sldMk cId="1325374313" sldId="259"/>
        </pc:sldMkLst>
        <pc:spChg chg="mod">
          <ac:chgData name="Andre Greyling" userId="1b42614eddb28a18" providerId="LiveId" clId="{D7E41726-2510-4555-968B-6B83FCBF35A3}" dt="2025-11-15T15:52:21.926" v="91" actId="20577"/>
          <ac:spMkLst>
            <pc:docMk/>
            <pc:sldMk cId="1325374313" sldId="259"/>
            <ac:spMk id="4" creationId="{296BFEBD-B2DC-F35A-4D51-B786D3563ABF}"/>
          </ac:spMkLst>
        </pc:spChg>
      </pc:sldChg>
      <pc:sldChg chg="modSp add mod">
        <pc:chgData name="Andre Greyling" userId="1b42614eddb28a18" providerId="LiveId" clId="{D7E41726-2510-4555-968B-6B83FCBF35A3}" dt="2025-11-15T15:55:49.527" v="174" actId="207"/>
        <pc:sldMkLst>
          <pc:docMk/>
          <pc:sldMk cId="2901792651" sldId="260"/>
        </pc:sldMkLst>
        <pc:spChg chg="mod">
          <ac:chgData name="Andre Greyling" userId="1b42614eddb28a18" providerId="LiveId" clId="{D7E41726-2510-4555-968B-6B83FCBF35A3}" dt="2025-11-15T15:55:49.527" v="174" actId="207"/>
          <ac:spMkLst>
            <pc:docMk/>
            <pc:sldMk cId="2901792651" sldId="260"/>
            <ac:spMk id="4" creationId="{3E0EC31B-AA22-83E7-5D20-1AAF48B99BF6}"/>
          </ac:spMkLst>
        </pc:spChg>
      </pc:sldChg>
      <pc:sldChg chg="modSp add mod">
        <pc:chgData name="Andre Greyling" userId="1b42614eddb28a18" providerId="LiveId" clId="{D7E41726-2510-4555-968B-6B83FCBF35A3}" dt="2025-11-15T15:57:03.545" v="195" actId="207"/>
        <pc:sldMkLst>
          <pc:docMk/>
          <pc:sldMk cId="3111099683" sldId="261"/>
        </pc:sldMkLst>
        <pc:spChg chg="mod">
          <ac:chgData name="Andre Greyling" userId="1b42614eddb28a18" providerId="LiveId" clId="{D7E41726-2510-4555-968B-6B83FCBF35A3}" dt="2025-11-15T15:57:03.545" v="195" actId="207"/>
          <ac:spMkLst>
            <pc:docMk/>
            <pc:sldMk cId="3111099683" sldId="261"/>
            <ac:spMk id="4" creationId="{3C6AFF3D-1BCC-A76A-8F88-38188A425789}"/>
          </ac:spMkLst>
        </pc:spChg>
      </pc:sldChg>
      <pc:sldChg chg="modSp add mod">
        <pc:chgData name="Andre Greyling" userId="1b42614eddb28a18" providerId="LiveId" clId="{D7E41726-2510-4555-968B-6B83FCBF35A3}" dt="2025-11-15T15:58:56.570" v="265" actId="207"/>
        <pc:sldMkLst>
          <pc:docMk/>
          <pc:sldMk cId="2772319489" sldId="262"/>
        </pc:sldMkLst>
        <pc:spChg chg="mod">
          <ac:chgData name="Andre Greyling" userId="1b42614eddb28a18" providerId="LiveId" clId="{D7E41726-2510-4555-968B-6B83FCBF35A3}" dt="2025-11-15T15:58:56.570" v="265" actId="207"/>
          <ac:spMkLst>
            <pc:docMk/>
            <pc:sldMk cId="2772319489" sldId="262"/>
            <ac:spMk id="4" creationId="{0A898E46-083F-FBF7-F9EB-C1318560E22E}"/>
          </ac:spMkLst>
        </pc:spChg>
      </pc:sldChg>
      <pc:sldChg chg="add">
        <pc:chgData name="Andre Greyling" userId="1b42614eddb28a18" providerId="LiveId" clId="{D7E41726-2510-4555-968B-6B83FCBF35A3}" dt="2025-11-15T15:59:12.067" v="266" actId="2890"/>
        <pc:sldMkLst>
          <pc:docMk/>
          <pc:sldMk cId="324794978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691-49CF-2BEA-6782-A400F83F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4356-D23A-F6C6-45C5-ACD6A11A2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F5FE-57AA-55AC-B685-8DE5C6BB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C4C0-5841-C978-62B6-0E154B5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B460A-C3E3-706E-A97E-9C3D1497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64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D907-FB99-4603-D414-0CA9B951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10952-504B-36F9-7690-1479403E5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1606-B5FF-70B3-E551-3926E8B5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B1CB-B7E3-FE9A-6D07-4A66FFF5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E578-9365-B3E7-485B-C1D958D9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278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DA3D0-52D8-2978-54A1-9DFD65599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8FA28-E013-A1D9-9742-4D54F0778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4022-8572-AFBD-31E6-A63EFDF3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B6B3-1EC4-F146-E7EB-4C423858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0AFF6-C16E-24B6-0B67-E73D8AB9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03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BC8B-F2AE-4A07-2248-AE05BD96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CC5C1-3D30-56A7-945F-A0E24D08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2B07A-80D1-411A-B5E7-C3E96F21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521A-601E-B6D6-5CFC-EC07F66E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2DE69-FB41-BEB5-6010-E7921B27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172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899A-9EEE-658E-CF1D-D7D8BA10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6DCFD-D40E-3E09-021E-E77E79FD3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16963-AC2D-1527-CC62-FBB16FA0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8589-1963-8CDC-9B38-65B6DD6D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C204-C6F8-A4A4-9F25-C12B6001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736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58F-3F9F-3C31-6398-6F1FB22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E873-F254-7455-F7C3-41F9EAD2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7D0D0-A9C0-E326-FDD6-9DAD7D7DD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93389-7E45-5EAB-2FD1-C184DB46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FAA0-74F0-D254-0ACE-FF1EC472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5B2A-1AB4-9D08-CD0F-E4DB2C85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41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AC9B-5BAE-DC15-4304-227E925F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16C9E-292C-32C6-A45D-971288B75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43D3-6B8B-59DE-24DB-C74C36930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7EA43-B3A9-53C1-16A5-B02BEBA0F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B6257-DBC4-08BA-136B-565063A6D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53A42-9E09-9F05-CDAE-5951CC7D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8E7FE-9429-20C3-3B00-E7344E03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2B200-0566-773E-EE94-3EA913D4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121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F443-3692-DD67-83E8-785EA031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98CD4-D10C-2F1B-9315-6A3C6428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8976F-5331-B61F-5515-CCD0C5F1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29B81-2A34-246E-A244-F7094DD4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081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E7EB-3539-99E8-A145-21E6C439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1ACDB-61D1-47B5-CF46-0D464B84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BF49A-32B3-397F-8375-6815ED8D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697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D5-EE0C-98C4-F8C9-CC28D01F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7BC3-57DA-15B3-EDBE-9B4B8299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4B65-941C-4D10-4C22-6096F4994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D225C-1ACB-99CB-FC5E-1709AE6C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269AE-DF2A-2E92-9AC3-16D720B9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9FBB5-B483-D279-2032-049B49A3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13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AE4C-2534-63CA-36FE-5D780A8B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47E03-BB7C-6F7D-FC06-43E9CB5E8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FF477-5CFD-15F3-3572-A90ADBBAF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E9D63-E865-732D-6B10-71B2C4D1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ED799-C6DA-2CA7-D69C-DAC2146F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DE032-FD18-B811-A00C-748213C4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60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070C1-55A2-D3D5-915C-2F6AC7A4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23152-2CEF-0D82-3C7F-07E50E051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0AE62-7E3D-0BC4-BA13-0C6208CDB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C9178-439C-41B1-B0BE-38DA6359883E}" type="datetimeFigureOut">
              <a:rPr lang="en-ZA" smtClean="0"/>
              <a:t>2025/11/15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DAB3-2F8C-7A8C-6622-AD600B839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586C-ABDF-4A4F-5063-6087DF4F6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5B060-7D1B-4E4A-8E44-34B1974A9CD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794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0510B-5EA2-EB58-1B1F-8B13D6DE875F}"/>
              </a:ext>
            </a:extLst>
          </p:cNvPr>
          <p:cNvSpPr txBox="1"/>
          <p:nvPr/>
        </p:nvSpPr>
        <p:spPr>
          <a:xfrm>
            <a:off x="334297" y="880688"/>
            <a:ext cx="78234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latin typeface="Comic Sans MS" panose="030F0702030302020204" pitchFamily="66" charset="0"/>
              </a:rPr>
              <a:t>Big Idea:</a:t>
            </a: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>
                <a:latin typeface="Comic Sans MS" panose="030F0702030302020204" pitchFamily="66" charset="0"/>
              </a:rPr>
              <a:t>Letting go isn’t losing control — it’s trusting God with what you’ve built. Sometimes releasing what’s in your hands is the very thing that allows God’s plan to keep flying.</a:t>
            </a:r>
            <a:endParaRPr lang="en-Z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3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3063-B74B-38CD-9902-916065DC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C2B0E7-4C8D-4756-8242-A92B47DBE7D6}"/>
              </a:ext>
            </a:extLst>
          </p:cNvPr>
          <p:cNvSpPr txBox="1"/>
          <p:nvPr/>
        </p:nvSpPr>
        <p:spPr>
          <a:xfrm>
            <a:off x="334297" y="880688"/>
            <a:ext cx="7823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omic Sans MS" panose="030F0702030302020204" pitchFamily="66" charset="0"/>
              </a:rPr>
              <a:t>And he(Jesus)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called the twelve and began to send them out two by two</a:t>
            </a:r>
            <a:r>
              <a:rPr lang="en-US" sz="3200" dirty="0">
                <a:latin typeface="Comic Sans MS" panose="030F0702030302020204" pitchFamily="66" charset="0"/>
              </a:rPr>
              <a:t>, and gave them authority over the unclean spirits. He charged them to take nothing for their journey except a staff—no bread, no bag, no money in their belts— but to wear sandals and not put on two tunics. </a:t>
            </a: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>
                <a:latin typeface="Comic Sans MS" panose="030F0702030302020204" pitchFamily="66" charset="0"/>
              </a:rPr>
              <a:t>Mark 6:7-9</a:t>
            </a:r>
          </a:p>
        </p:txBody>
      </p:sp>
    </p:spTree>
    <p:extLst>
      <p:ext uri="{BB962C8B-B14F-4D97-AF65-F5344CB8AC3E}">
        <p14:creationId xmlns:p14="http://schemas.microsoft.com/office/powerpoint/2010/main" val="400508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3CE3C-6209-EB93-6BF9-94A74CE1B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6BFEBD-B2DC-F35A-4D51-B786D3563ABF}"/>
              </a:ext>
            </a:extLst>
          </p:cNvPr>
          <p:cNvSpPr txBox="1"/>
          <p:nvPr/>
        </p:nvSpPr>
        <p:spPr>
          <a:xfrm>
            <a:off x="334297" y="880688"/>
            <a:ext cx="7823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 do not ask that you take them out of the world</a:t>
            </a:r>
            <a:r>
              <a:rPr lang="en-US" sz="3200" dirty="0">
                <a:latin typeface="Comic Sans MS" panose="030F0702030302020204" pitchFamily="66" charset="0"/>
              </a:rPr>
              <a:t>, but that you keep them from the evil one. They are not of the world, just as I am not of the world. Sanctify them in the truth; your word is truth.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As you sent me into the world, so I have sent them into the world</a:t>
            </a:r>
            <a:r>
              <a:rPr lang="en-US" sz="3200" dirty="0"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algn="just"/>
            <a:r>
              <a:rPr lang="en-US" sz="3200" dirty="0">
                <a:latin typeface="Comic Sans MS" panose="030F0702030302020204" pitchFamily="66" charset="0"/>
              </a:rPr>
              <a:t>John 17:15-18</a:t>
            </a:r>
          </a:p>
        </p:txBody>
      </p:sp>
    </p:spTree>
    <p:extLst>
      <p:ext uri="{BB962C8B-B14F-4D97-AF65-F5344CB8AC3E}">
        <p14:creationId xmlns:p14="http://schemas.microsoft.com/office/powerpoint/2010/main" val="132537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51FB-4CAC-1BFA-390C-2A48984BA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0EC31B-AA22-83E7-5D20-1AAF48B99BF6}"/>
              </a:ext>
            </a:extLst>
          </p:cNvPr>
          <p:cNvSpPr txBox="1"/>
          <p:nvPr/>
        </p:nvSpPr>
        <p:spPr>
          <a:xfrm>
            <a:off x="334297" y="880688"/>
            <a:ext cx="78234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omic Sans MS" panose="030F0702030302020204" pitchFamily="66" charset="0"/>
              </a:rPr>
              <a:t>Letting Go Requires Trust in God’s Timing</a:t>
            </a:r>
          </a:p>
          <a:p>
            <a:pPr algn="just"/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Elijah recognized his season was closing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Holding on too long suffocates growth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Jesus released the disciples early (Mark 6)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Jesus </a:t>
            </a:r>
            <a:r>
              <a:rPr lang="en-US" sz="3200" dirty="0" err="1">
                <a:latin typeface="Comic Sans MS" panose="030F0702030302020204" pitchFamily="66" charset="0"/>
              </a:rPr>
              <a:t>realised</a:t>
            </a:r>
            <a:r>
              <a:rPr lang="en-US" sz="3200" dirty="0">
                <a:latin typeface="Comic Sans MS" panose="030F0702030302020204" pitchFamily="66" charset="0"/>
              </a:rPr>
              <a:t> His time has come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9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6A8EE-9BB1-E282-E279-DC1606554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6AFF3D-1BCC-A76A-8F88-38188A425789}"/>
              </a:ext>
            </a:extLst>
          </p:cNvPr>
          <p:cNvSpPr txBox="1"/>
          <p:nvPr/>
        </p:nvSpPr>
        <p:spPr>
          <a:xfrm>
            <a:off x="334297" y="880688"/>
            <a:ext cx="78234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omic Sans MS" panose="030F0702030302020204" pitchFamily="66" charset="0"/>
              </a:rPr>
              <a:t>Letting Go Reveals What’s in Our Hearts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Control often comes from fear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Elijah released with blessing, not bitterness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Empowerment &gt; possession</a:t>
            </a:r>
          </a:p>
        </p:txBody>
      </p:sp>
    </p:spTree>
    <p:extLst>
      <p:ext uri="{BB962C8B-B14F-4D97-AF65-F5344CB8AC3E}">
        <p14:creationId xmlns:p14="http://schemas.microsoft.com/office/powerpoint/2010/main" val="311109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80A9B-BF13-B25A-31DA-CAA525F67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98E46-083F-FBF7-F9EB-C1318560E22E}"/>
              </a:ext>
            </a:extLst>
          </p:cNvPr>
          <p:cNvSpPr txBox="1"/>
          <p:nvPr/>
        </p:nvSpPr>
        <p:spPr>
          <a:xfrm>
            <a:off x="334297" y="880688"/>
            <a:ext cx="7823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omic Sans MS" panose="030F0702030302020204" pitchFamily="66" charset="0"/>
              </a:rPr>
              <a:t>Letting Go Unlocks Multiplication</a:t>
            </a:r>
          </a:p>
          <a:p>
            <a:pPr algn="ctr"/>
            <a:endParaRPr lang="en-US" sz="3200" b="1" u="sng" dirty="0">
              <a:latin typeface="Comic Sans MS" panose="030F0702030302020204" pitchFamily="66" charset="0"/>
            </a:endParaRP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Elisha did double the miracles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Release triggers growth, not loss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Jesus : “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do greater things</a:t>
            </a:r>
            <a:r>
              <a:rPr lang="en-US" sz="3200" dirty="0">
                <a:latin typeface="Comic Sans MS" panose="030F0702030302020204" pitchFamily="66" charset="0"/>
              </a:rPr>
              <a:t>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1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2C7D2-DCC7-851B-9C41-5411EAD7A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98BA2-D8C4-573D-480B-346C7EA1A757}"/>
              </a:ext>
            </a:extLst>
          </p:cNvPr>
          <p:cNvSpPr txBox="1"/>
          <p:nvPr/>
        </p:nvSpPr>
        <p:spPr>
          <a:xfrm>
            <a:off x="334297" y="880688"/>
            <a:ext cx="7823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omic Sans MS" panose="030F0702030302020204" pitchFamily="66" charset="0"/>
              </a:rPr>
              <a:t>Letting Go Unlocks Multiplication</a:t>
            </a:r>
          </a:p>
          <a:p>
            <a:pPr algn="ctr"/>
            <a:endParaRPr lang="en-US" sz="3200" b="1" u="sng" dirty="0">
              <a:latin typeface="Comic Sans MS" panose="030F0702030302020204" pitchFamily="66" charset="0"/>
            </a:endParaRP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Elisha did double the miracles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Release triggers growth, not loss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Jesus : “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do greater things</a:t>
            </a:r>
            <a:r>
              <a:rPr lang="en-US" sz="3200" dirty="0">
                <a:latin typeface="Comic Sans MS" panose="030F0702030302020204" pitchFamily="66" charset="0"/>
              </a:rPr>
              <a:t>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273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Greyling</dc:creator>
  <cp:lastModifiedBy>Andre Greyling</cp:lastModifiedBy>
  <cp:revision>1</cp:revision>
  <dcterms:created xsi:type="dcterms:W3CDTF">2025-11-15T06:30:35Z</dcterms:created>
  <dcterms:modified xsi:type="dcterms:W3CDTF">2025-11-15T15:59:22Z</dcterms:modified>
</cp:coreProperties>
</file>