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1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B55F3-6F15-0297-6ABC-EA749FCC9A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2B649EC6-79EB-3472-5B76-88E85FAB0D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D18F30A1-14C1-5F36-C2B5-DB0B3DF88476}"/>
              </a:ext>
            </a:extLst>
          </p:cNvPr>
          <p:cNvSpPr>
            <a:spLocks noGrp="1"/>
          </p:cNvSpPr>
          <p:nvPr>
            <p:ph type="dt" sz="half" idx="10"/>
          </p:nvPr>
        </p:nvSpPr>
        <p:spPr/>
        <p:txBody>
          <a:bodyPr/>
          <a:lstStyle/>
          <a:p>
            <a:fld id="{06E455AB-3EA6-42F3-9C5F-C1BA68CEE083}" type="datetimeFigureOut">
              <a:rPr lang="en-ZA" smtClean="0"/>
              <a:t>2025/09/13</a:t>
            </a:fld>
            <a:endParaRPr lang="en-ZA"/>
          </a:p>
        </p:txBody>
      </p:sp>
      <p:sp>
        <p:nvSpPr>
          <p:cNvPr id="5" name="Footer Placeholder 4">
            <a:extLst>
              <a:ext uri="{FF2B5EF4-FFF2-40B4-BE49-F238E27FC236}">
                <a16:creationId xmlns:a16="http://schemas.microsoft.com/office/drawing/2014/main" id="{884CFFEA-9B9E-D271-53CC-80EC7CED197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9C96135-27B5-9E4A-CFA5-8ECCAE0B3137}"/>
              </a:ext>
            </a:extLst>
          </p:cNvPr>
          <p:cNvSpPr>
            <a:spLocks noGrp="1"/>
          </p:cNvSpPr>
          <p:nvPr>
            <p:ph type="sldNum" sz="quarter" idx="12"/>
          </p:nvPr>
        </p:nvSpPr>
        <p:spPr/>
        <p:txBody>
          <a:bodyPr/>
          <a:lstStyle/>
          <a:p>
            <a:fld id="{8EDBE755-8D7B-40D5-9305-685A0B2DFBD9}" type="slidenum">
              <a:rPr lang="en-ZA" smtClean="0"/>
              <a:t>‹#›</a:t>
            </a:fld>
            <a:endParaRPr lang="en-ZA"/>
          </a:p>
        </p:txBody>
      </p:sp>
    </p:spTree>
    <p:extLst>
      <p:ext uri="{BB962C8B-B14F-4D97-AF65-F5344CB8AC3E}">
        <p14:creationId xmlns:p14="http://schemas.microsoft.com/office/powerpoint/2010/main" val="4163359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D68CE-1B9D-0CF1-71F5-7D6BBC057CFD}"/>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48A59239-5A54-26E5-D7AC-A45C2571E6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558C63D1-B479-CDA8-EC13-9B212A232E45}"/>
              </a:ext>
            </a:extLst>
          </p:cNvPr>
          <p:cNvSpPr>
            <a:spLocks noGrp="1"/>
          </p:cNvSpPr>
          <p:nvPr>
            <p:ph type="dt" sz="half" idx="10"/>
          </p:nvPr>
        </p:nvSpPr>
        <p:spPr/>
        <p:txBody>
          <a:bodyPr/>
          <a:lstStyle/>
          <a:p>
            <a:fld id="{06E455AB-3EA6-42F3-9C5F-C1BA68CEE083}" type="datetimeFigureOut">
              <a:rPr lang="en-ZA" smtClean="0"/>
              <a:t>2025/09/13</a:t>
            </a:fld>
            <a:endParaRPr lang="en-ZA"/>
          </a:p>
        </p:txBody>
      </p:sp>
      <p:sp>
        <p:nvSpPr>
          <p:cNvPr id="5" name="Footer Placeholder 4">
            <a:extLst>
              <a:ext uri="{FF2B5EF4-FFF2-40B4-BE49-F238E27FC236}">
                <a16:creationId xmlns:a16="http://schemas.microsoft.com/office/drawing/2014/main" id="{B6B69899-CB60-C9E7-17E8-1DC739F91271}"/>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DA6EA13-C519-2E0E-BA6D-338A105E17B1}"/>
              </a:ext>
            </a:extLst>
          </p:cNvPr>
          <p:cNvSpPr>
            <a:spLocks noGrp="1"/>
          </p:cNvSpPr>
          <p:nvPr>
            <p:ph type="sldNum" sz="quarter" idx="12"/>
          </p:nvPr>
        </p:nvSpPr>
        <p:spPr/>
        <p:txBody>
          <a:bodyPr/>
          <a:lstStyle/>
          <a:p>
            <a:fld id="{8EDBE755-8D7B-40D5-9305-685A0B2DFBD9}" type="slidenum">
              <a:rPr lang="en-ZA" smtClean="0"/>
              <a:t>‹#›</a:t>
            </a:fld>
            <a:endParaRPr lang="en-ZA"/>
          </a:p>
        </p:txBody>
      </p:sp>
    </p:spTree>
    <p:extLst>
      <p:ext uri="{BB962C8B-B14F-4D97-AF65-F5344CB8AC3E}">
        <p14:creationId xmlns:p14="http://schemas.microsoft.com/office/powerpoint/2010/main" val="191205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F48045-413B-0161-2EC5-B99CAF66873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5E0DEBED-964C-D042-D6F7-776A0A175F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ED60825E-70A2-0660-D9C6-F01A57E1D006}"/>
              </a:ext>
            </a:extLst>
          </p:cNvPr>
          <p:cNvSpPr>
            <a:spLocks noGrp="1"/>
          </p:cNvSpPr>
          <p:nvPr>
            <p:ph type="dt" sz="half" idx="10"/>
          </p:nvPr>
        </p:nvSpPr>
        <p:spPr/>
        <p:txBody>
          <a:bodyPr/>
          <a:lstStyle/>
          <a:p>
            <a:fld id="{06E455AB-3EA6-42F3-9C5F-C1BA68CEE083}" type="datetimeFigureOut">
              <a:rPr lang="en-ZA" smtClean="0"/>
              <a:t>2025/09/13</a:t>
            </a:fld>
            <a:endParaRPr lang="en-ZA"/>
          </a:p>
        </p:txBody>
      </p:sp>
      <p:sp>
        <p:nvSpPr>
          <p:cNvPr id="5" name="Footer Placeholder 4">
            <a:extLst>
              <a:ext uri="{FF2B5EF4-FFF2-40B4-BE49-F238E27FC236}">
                <a16:creationId xmlns:a16="http://schemas.microsoft.com/office/drawing/2014/main" id="{22D95451-03C1-135A-36C4-7C11758046A6}"/>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02B7C8A-A870-7CC5-211F-E462FE955141}"/>
              </a:ext>
            </a:extLst>
          </p:cNvPr>
          <p:cNvSpPr>
            <a:spLocks noGrp="1"/>
          </p:cNvSpPr>
          <p:nvPr>
            <p:ph type="sldNum" sz="quarter" idx="12"/>
          </p:nvPr>
        </p:nvSpPr>
        <p:spPr/>
        <p:txBody>
          <a:bodyPr/>
          <a:lstStyle/>
          <a:p>
            <a:fld id="{8EDBE755-8D7B-40D5-9305-685A0B2DFBD9}" type="slidenum">
              <a:rPr lang="en-ZA" smtClean="0"/>
              <a:t>‹#›</a:t>
            </a:fld>
            <a:endParaRPr lang="en-ZA"/>
          </a:p>
        </p:txBody>
      </p:sp>
    </p:spTree>
    <p:extLst>
      <p:ext uri="{BB962C8B-B14F-4D97-AF65-F5344CB8AC3E}">
        <p14:creationId xmlns:p14="http://schemas.microsoft.com/office/powerpoint/2010/main" val="2706020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F5F11-5820-8050-2DBB-86BF982E1330}"/>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2DF017D8-BCA8-2B91-B61F-E268C5D64C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50BA3D2F-2224-DD36-FA5A-A75BA85AAE17}"/>
              </a:ext>
            </a:extLst>
          </p:cNvPr>
          <p:cNvSpPr>
            <a:spLocks noGrp="1"/>
          </p:cNvSpPr>
          <p:nvPr>
            <p:ph type="dt" sz="half" idx="10"/>
          </p:nvPr>
        </p:nvSpPr>
        <p:spPr/>
        <p:txBody>
          <a:bodyPr/>
          <a:lstStyle/>
          <a:p>
            <a:fld id="{06E455AB-3EA6-42F3-9C5F-C1BA68CEE083}" type="datetimeFigureOut">
              <a:rPr lang="en-ZA" smtClean="0"/>
              <a:t>2025/09/13</a:t>
            </a:fld>
            <a:endParaRPr lang="en-ZA"/>
          </a:p>
        </p:txBody>
      </p:sp>
      <p:sp>
        <p:nvSpPr>
          <p:cNvPr id="5" name="Footer Placeholder 4">
            <a:extLst>
              <a:ext uri="{FF2B5EF4-FFF2-40B4-BE49-F238E27FC236}">
                <a16:creationId xmlns:a16="http://schemas.microsoft.com/office/drawing/2014/main" id="{6CF2B078-BCF4-3E3D-0451-053CBFAA39F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3429486-0293-B155-28C3-B16F25C1205D}"/>
              </a:ext>
            </a:extLst>
          </p:cNvPr>
          <p:cNvSpPr>
            <a:spLocks noGrp="1"/>
          </p:cNvSpPr>
          <p:nvPr>
            <p:ph type="sldNum" sz="quarter" idx="12"/>
          </p:nvPr>
        </p:nvSpPr>
        <p:spPr/>
        <p:txBody>
          <a:bodyPr/>
          <a:lstStyle/>
          <a:p>
            <a:fld id="{8EDBE755-8D7B-40D5-9305-685A0B2DFBD9}" type="slidenum">
              <a:rPr lang="en-ZA" smtClean="0"/>
              <a:t>‹#›</a:t>
            </a:fld>
            <a:endParaRPr lang="en-ZA"/>
          </a:p>
        </p:txBody>
      </p:sp>
    </p:spTree>
    <p:extLst>
      <p:ext uri="{BB962C8B-B14F-4D97-AF65-F5344CB8AC3E}">
        <p14:creationId xmlns:p14="http://schemas.microsoft.com/office/powerpoint/2010/main" val="1467429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71A57-A9B0-7CF0-9683-0CA04A4640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C57E81B4-9F95-E2A1-CD14-2D754F72093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B6148F-50A2-520E-5F3C-B54C18D74535}"/>
              </a:ext>
            </a:extLst>
          </p:cNvPr>
          <p:cNvSpPr>
            <a:spLocks noGrp="1"/>
          </p:cNvSpPr>
          <p:nvPr>
            <p:ph type="dt" sz="half" idx="10"/>
          </p:nvPr>
        </p:nvSpPr>
        <p:spPr/>
        <p:txBody>
          <a:bodyPr/>
          <a:lstStyle/>
          <a:p>
            <a:fld id="{06E455AB-3EA6-42F3-9C5F-C1BA68CEE083}" type="datetimeFigureOut">
              <a:rPr lang="en-ZA" smtClean="0"/>
              <a:t>2025/09/13</a:t>
            </a:fld>
            <a:endParaRPr lang="en-ZA"/>
          </a:p>
        </p:txBody>
      </p:sp>
      <p:sp>
        <p:nvSpPr>
          <p:cNvPr id="5" name="Footer Placeholder 4">
            <a:extLst>
              <a:ext uri="{FF2B5EF4-FFF2-40B4-BE49-F238E27FC236}">
                <a16:creationId xmlns:a16="http://schemas.microsoft.com/office/drawing/2014/main" id="{2B43CBE7-C713-3E3F-E9F6-FAE78B7BA20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33E585FB-E2F9-DE64-AF7D-4CDBE7AAABA8}"/>
              </a:ext>
            </a:extLst>
          </p:cNvPr>
          <p:cNvSpPr>
            <a:spLocks noGrp="1"/>
          </p:cNvSpPr>
          <p:nvPr>
            <p:ph type="sldNum" sz="quarter" idx="12"/>
          </p:nvPr>
        </p:nvSpPr>
        <p:spPr/>
        <p:txBody>
          <a:bodyPr/>
          <a:lstStyle/>
          <a:p>
            <a:fld id="{8EDBE755-8D7B-40D5-9305-685A0B2DFBD9}" type="slidenum">
              <a:rPr lang="en-ZA" smtClean="0"/>
              <a:t>‹#›</a:t>
            </a:fld>
            <a:endParaRPr lang="en-ZA"/>
          </a:p>
        </p:txBody>
      </p:sp>
    </p:spTree>
    <p:extLst>
      <p:ext uri="{BB962C8B-B14F-4D97-AF65-F5344CB8AC3E}">
        <p14:creationId xmlns:p14="http://schemas.microsoft.com/office/powerpoint/2010/main" val="3622076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7E04B-B0DE-EB4D-4B26-DAF993538D35}"/>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AFD4BED7-E347-E0A5-61C7-86CA9EC7BE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5182EA4E-72BE-B81A-3B2F-92A6E10FDF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CF7CF139-77E7-9F21-FDE9-34692EF0D543}"/>
              </a:ext>
            </a:extLst>
          </p:cNvPr>
          <p:cNvSpPr>
            <a:spLocks noGrp="1"/>
          </p:cNvSpPr>
          <p:nvPr>
            <p:ph type="dt" sz="half" idx="10"/>
          </p:nvPr>
        </p:nvSpPr>
        <p:spPr/>
        <p:txBody>
          <a:bodyPr/>
          <a:lstStyle/>
          <a:p>
            <a:fld id="{06E455AB-3EA6-42F3-9C5F-C1BA68CEE083}" type="datetimeFigureOut">
              <a:rPr lang="en-ZA" smtClean="0"/>
              <a:t>2025/09/13</a:t>
            </a:fld>
            <a:endParaRPr lang="en-ZA"/>
          </a:p>
        </p:txBody>
      </p:sp>
      <p:sp>
        <p:nvSpPr>
          <p:cNvPr id="6" name="Footer Placeholder 5">
            <a:extLst>
              <a:ext uri="{FF2B5EF4-FFF2-40B4-BE49-F238E27FC236}">
                <a16:creationId xmlns:a16="http://schemas.microsoft.com/office/drawing/2014/main" id="{720D9AE0-863C-81A1-F910-3BD50DA611F7}"/>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295CA14F-6376-A116-E9A5-0F36EA51B7FD}"/>
              </a:ext>
            </a:extLst>
          </p:cNvPr>
          <p:cNvSpPr>
            <a:spLocks noGrp="1"/>
          </p:cNvSpPr>
          <p:nvPr>
            <p:ph type="sldNum" sz="quarter" idx="12"/>
          </p:nvPr>
        </p:nvSpPr>
        <p:spPr/>
        <p:txBody>
          <a:bodyPr/>
          <a:lstStyle/>
          <a:p>
            <a:fld id="{8EDBE755-8D7B-40D5-9305-685A0B2DFBD9}" type="slidenum">
              <a:rPr lang="en-ZA" smtClean="0"/>
              <a:t>‹#›</a:t>
            </a:fld>
            <a:endParaRPr lang="en-ZA"/>
          </a:p>
        </p:txBody>
      </p:sp>
    </p:spTree>
    <p:extLst>
      <p:ext uri="{BB962C8B-B14F-4D97-AF65-F5344CB8AC3E}">
        <p14:creationId xmlns:p14="http://schemas.microsoft.com/office/powerpoint/2010/main" val="1051033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380B4-5E9E-7918-FA93-D8113B503BCA}"/>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FC9693F6-7916-B700-E214-80A6201FC5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6C333D-BA45-6138-9D09-A66973D3EB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B8D768A9-89C8-399E-45C4-21E6D64B23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2B49A4-3A17-D96D-0F87-DDF4FBEB62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3A97D4EB-1B4F-3F07-59EB-13A040D7DEF1}"/>
              </a:ext>
            </a:extLst>
          </p:cNvPr>
          <p:cNvSpPr>
            <a:spLocks noGrp="1"/>
          </p:cNvSpPr>
          <p:nvPr>
            <p:ph type="dt" sz="half" idx="10"/>
          </p:nvPr>
        </p:nvSpPr>
        <p:spPr/>
        <p:txBody>
          <a:bodyPr/>
          <a:lstStyle/>
          <a:p>
            <a:fld id="{06E455AB-3EA6-42F3-9C5F-C1BA68CEE083}" type="datetimeFigureOut">
              <a:rPr lang="en-ZA" smtClean="0"/>
              <a:t>2025/09/13</a:t>
            </a:fld>
            <a:endParaRPr lang="en-ZA"/>
          </a:p>
        </p:txBody>
      </p:sp>
      <p:sp>
        <p:nvSpPr>
          <p:cNvPr id="8" name="Footer Placeholder 7">
            <a:extLst>
              <a:ext uri="{FF2B5EF4-FFF2-40B4-BE49-F238E27FC236}">
                <a16:creationId xmlns:a16="http://schemas.microsoft.com/office/drawing/2014/main" id="{51EE0FA6-C09B-F6BE-19C8-76516F22F6E3}"/>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0AEA8466-DD85-2908-547B-CC7191ACC40E}"/>
              </a:ext>
            </a:extLst>
          </p:cNvPr>
          <p:cNvSpPr>
            <a:spLocks noGrp="1"/>
          </p:cNvSpPr>
          <p:nvPr>
            <p:ph type="sldNum" sz="quarter" idx="12"/>
          </p:nvPr>
        </p:nvSpPr>
        <p:spPr/>
        <p:txBody>
          <a:bodyPr/>
          <a:lstStyle/>
          <a:p>
            <a:fld id="{8EDBE755-8D7B-40D5-9305-685A0B2DFBD9}" type="slidenum">
              <a:rPr lang="en-ZA" smtClean="0"/>
              <a:t>‹#›</a:t>
            </a:fld>
            <a:endParaRPr lang="en-ZA"/>
          </a:p>
        </p:txBody>
      </p:sp>
    </p:spTree>
    <p:extLst>
      <p:ext uri="{BB962C8B-B14F-4D97-AF65-F5344CB8AC3E}">
        <p14:creationId xmlns:p14="http://schemas.microsoft.com/office/powerpoint/2010/main" val="1039149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130F1-EFA7-2AF5-0742-CD0F8C363887}"/>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7BCF8BBB-1233-C120-EB07-7FBA23E8E079}"/>
              </a:ext>
            </a:extLst>
          </p:cNvPr>
          <p:cNvSpPr>
            <a:spLocks noGrp="1"/>
          </p:cNvSpPr>
          <p:nvPr>
            <p:ph type="dt" sz="half" idx="10"/>
          </p:nvPr>
        </p:nvSpPr>
        <p:spPr/>
        <p:txBody>
          <a:bodyPr/>
          <a:lstStyle/>
          <a:p>
            <a:fld id="{06E455AB-3EA6-42F3-9C5F-C1BA68CEE083}" type="datetimeFigureOut">
              <a:rPr lang="en-ZA" smtClean="0"/>
              <a:t>2025/09/13</a:t>
            </a:fld>
            <a:endParaRPr lang="en-ZA"/>
          </a:p>
        </p:txBody>
      </p:sp>
      <p:sp>
        <p:nvSpPr>
          <p:cNvPr id="4" name="Footer Placeholder 3">
            <a:extLst>
              <a:ext uri="{FF2B5EF4-FFF2-40B4-BE49-F238E27FC236}">
                <a16:creationId xmlns:a16="http://schemas.microsoft.com/office/drawing/2014/main" id="{C3C7E885-CFDC-B60B-0A52-AE797D764DBD}"/>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4991C229-64F8-9EB3-7A66-D271BE3C28D9}"/>
              </a:ext>
            </a:extLst>
          </p:cNvPr>
          <p:cNvSpPr>
            <a:spLocks noGrp="1"/>
          </p:cNvSpPr>
          <p:nvPr>
            <p:ph type="sldNum" sz="quarter" idx="12"/>
          </p:nvPr>
        </p:nvSpPr>
        <p:spPr/>
        <p:txBody>
          <a:bodyPr/>
          <a:lstStyle/>
          <a:p>
            <a:fld id="{8EDBE755-8D7B-40D5-9305-685A0B2DFBD9}" type="slidenum">
              <a:rPr lang="en-ZA" smtClean="0"/>
              <a:t>‹#›</a:t>
            </a:fld>
            <a:endParaRPr lang="en-ZA"/>
          </a:p>
        </p:txBody>
      </p:sp>
    </p:spTree>
    <p:extLst>
      <p:ext uri="{BB962C8B-B14F-4D97-AF65-F5344CB8AC3E}">
        <p14:creationId xmlns:p14="http://schemas.microsoft.com/office/powerpoint/2010/main" val="2920274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04BC8B-CBE1-5147-74FF-5B9F978F8544}"/>
              </a:ext>
            </a:extLst>
          </p:cNvPr>
          <p:cNvSpPr>
            <a:spLocks noGrp="1"/>
          </p:cNvSpPr>
          <p:nvPr>
            <p:ph type="dt" sz="half" idx="10"/>
          </p:nvPr>
        </p:nvSpPr>
        <p:spPr/>
        <p:txBody>
          <a:bodyPr/>
          <a:lstStyle/>
          <a:p>
            <a:fld id="{06E455AB-3EA6-42F3-9C5F-C1BA68CEE083}" type="datetimeFigureOut">
              <a:rPr lang="en-ZA" smtClean="0"/>
              <a:t>2025/09/13</a:t>
            </a:fld>
            <a:endParaRPr lang="en-ZA"/>
          </a:p>
        </p:txBody>
      </p:sp>
      <p:sp>
        <p:nvSpPr>
          <p:cNvPr id="3" name="Footer Placeholder 2">
            <a:extLst>
              <a:ext uri="{FF2B5EF4-FFF2-40B4-BE49-F238E27FC236}">
                <a16:creationId xmlns:a16="http://schemas.microsoft.com/office/drawing/2014/main" id="{132F09BD-92D8-38DD-2157-09BE1866350A}"/>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5EEB8E91-A534-945B-82E9-6D42A0192BF4}"/>
              </a:ext>
            </a:extLst>
          </p:cNvPr>
          <p:cNvSpPr>
            <a:spLocks noGrp="1"/>
          </p:cNvSpPr>
          <p:nvPr>
            <p:ph type="sldNum" sz="quarter" idx="12"/>
          </p:nvPr>
        </p:nvSpPr>
        <p:spPr/>
        <p:txBody>
          <a:bodyPr/>
          <a:lstStyle/>
          <a:p>
            <a:fld id="{8EDBE755-8D7B-40D5-9305-685A0B2DFBD9}" type="slidenum">
              <a:rPr lang="en-ZA" smtClean="0"/>
              <a:t>‹#›</a:t>
            </a:fld>
            <a:endParaRPr lang="en-ZA"/>
          </a:p>
        </p:txBody>
      </p:sp>
    </p:spTree>
    <p:extLst>
      <p:ext uri="{BB962C8B-B14F-4D97-AF65-F5344CB8AC3E}">
        <p14:creationId xmlns:p14="http://schemas.microsoft.com/office/powerpoint/2010/main" val="7383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94C94-B86D-CE21-A0BE-86D05CCF01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C9122D7F-68E8-4307-4585-8FDB2813C1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591754BD-87DB-7A84-30EE-FDF85299B2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8B282C-9FCB-7F67-2FDF-C160DAFD9A21}"/>
              </a:ext>
            </a:extLst>
          </p:cNvPr>
          <p:cNvSpPr>
            <a:spLocks noGrp="1"/>
          </p:cNvSpPr>
          <p:nvPr>
            <p:ph type="dt" sz="half" idx="10"/>
          </p:nvPr>
        </p:nvSpPr>
        <p:spPr/>
        <p:txBody>
          <a:bodyPr/>
          <a:lstStyle/>
          <a:p>
            <a:fld id="{06E455AB-3EA6-42F3-9C5F-C1BA68CEE083}" type="datetimeFigureOut">
              <a:rPr lang="en-ZA" smtClean="0"/>
              <a:t>2025/09/13</a:t>
            </a:fld>
            <a:endParaRPr lang="en-ZA"/>
          </a:p>
        </p:txBody>
      </p:sp>
      <p:sp>
        <p:nvSpPr>
          <p:cNvPr id="6" name="Footer Placeholder 5">
            <a:extLst>
              <a:ext uri="{FF2B5EF4-FFF2-40B4-BE49-F238E27FC236}">
                <a16:creationId xmlns:a16="http://schemas.microsoft.com/office/drawing/2014/main" id="{F1B8154D-C7BD-53E2-65A1-1EC4197C3FC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EF475A3F-A1C5-7782-2538-C9E9965EAE43}"/>
              </a:ext>
            </a:extLst>
          </p:cNvPr>
          <p:cNvSpPr>
            <a:spLocks noGrp="1"/>
          </p:cNvSpPr>
          <p:nvPr>
            <p:ph type="sldNum" sz="quarter" idx="12"/>
          </p:nvPr>
        </p:nvSpPr>
        <p:spPr/>
        <p:txBody>
          <a:bodyPr/>
          <a:lstStyle/>
          <a:p>
            <a:fld id="{8EDBE755-8D7B-40D5-9305-685A0B2DFBD9}" type="slidenum">
              <a:rPr lang="en-ZA" smtClean="0"/>
              <a:t>‹#›</a:t>
            </a:fld>
            <a:endParaRPr lang="en-ZA"/>
          </a:p>
        </p:txBody>
      </p:sp>
    </p:spTree>
    <p:extLst>
      <p:ext uri="{BB962C8B-B14F-4D97-AF65-F5344CB8AC3E}">
        <p14:creationId xmlns:p14="http://schemas.microsoft.com/office/powerpoint/2010/main" val="641389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0DC9F-C339-AFB2-F048-4F49F80797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0C06AE8D-AFFE-3212-B06F-3A0BC02424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FC1FE23E-E6A4-417F-1FFD-56721A536B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8E4CF5-0CF5-7EF4-77BB-E2819D86716D}"/>
              </a:ext>
            </a:extLst>
          </p:cNvPr>
          <p:cNvSpPr>
            <a:spLocks noGrp="1"/>
          </p:cNvSpPr>
          <p:nvPr>
            <p:ph type="dt" sz="half" idx="10"/>
          </p:nvPr>
        </p:nvSpPr>
        <p:spPr/>
        <p:txBody>
          <a:bodyPr/>
          <a:lstStyle/>
          <a:p>
            <a:fld id="{06E455AB-3EA6-42F3-9C5F-C1BA68CEE083}" type="datetimeFigureOut">
              <a:rPr lang="en-ZA" smtClean="0"/>
              <a:t>2025/09/13</a:t>
            </a:fld>
            <a:endParaRPr lang="en-ZA"/>
          </a:p>
        </p:txBody>
      </p:sp>
      <p:sp>
        <p:nvSpPr>
          <p:cNvPr id="6" name="Footer Placeholder 5">
            <a:extLst>
              <a:ext uri="{FF2B5EF4-FFF2-40B4-BE49-F238E27FC236}">
                <a16:creationId xmlns:a16="http://schemas.microsoft.com/office/drawing/2014/main" id="{26D9DBB9-DDBB-9B2B-571C-9096E29CB699}"/>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B37F0D55-1131-89AF-4256-421D65333EDB}"/>
              </a:ext>
            </a:extLst>
          </p:cNvPr>
          <p:cNvSpPr>
            <a:spLocks noGrp="1"/>
          </p:cNvSpPr>
          <p:nvPr>
            <p:ph type="sldNum" sz="quarter" idx="12"/>
          </p:nvPr>
        </p:nvSpPr>
        <p:spPr/>
        <p:txBody>
          <a:bodyPr/>
          <a:lstStyle/>
          <a:p>
            <a:fld id="{8EDBE755-8D7B-40D5-9305-685A0B2DFBD9}" type="slidenum">
              <a:rPr lang="en-ZA" smtClean="0"/>
              <a:t>‹#›</a:t>
            </a:fld>
            <a:endParaRPr lang="en-ZA"/>
          </a:p>
        </p:txBody>
      </p:sp>
    </p:spTree>
    <p:extLst>
      <p:ext uri="{BB962C8B-B14F-4D97-AF65-F5344CB8AC3E}">
        <p14:creationId xmlns:p14="http://schemas.microsoft.com/office/powerpoint/2010/main" val="355440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6D0874-DBA2-8E71-743E-8444B80084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34C69357-DE5C-430E-677D-3156379905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4701A887-D4D9-E5F1-A757-0A7E3DD02C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6E455AB-3EA6-42F3-9C5F-C1BA68CEE083}" type="datetimeFigureOut">
              <a:rPr lang="en-ZA" smtClean="0"/>
              <a:t>2025/09/13</a:t>
            </a:fld>
            <a:endParaRPr lang="en-ZA"/>
          </a:p>
        </p:txBody>
      </p:sp>
      <p:sp>
        <p:nvSpPr>
          <p:cNvPr id="5" name="Footer Placeholder 4">
            <a:extLst>
              <a:ext uri="{FF2B5EF4-FFF2-40B4-BE49-F238E27FC236}">
                <a16:creationId xmlns:a16="http://schemas.microsoft.com/office/drawing/2014/main" id="{B1CA5344-8660-7BDD-B5AF-933AF6EE28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B2B28EE3-8A91-172D-01E0-C20533BA4E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EDBE755-8D7B-40D5-9305-685A0B2DFBD9}" type="slidenum">
              <a:rPr lang="en-ZA" smtClean="0"/>
              <a:t>‹#›</a:t>
            </a:fld>
            <a:endParaRPr lang="en-ZA"/>
          </a:p>
        </p:txBody>
      </p:sp>
    </p:spTree>
    <p:extLst>
      <p:ext uri="{BB962C8B-B14F-4D97-AF65-F5344CB8AC3E}">
        <p14:creationId xmlns:p14="http://schemas.microsoft.com/office/powerpoint/2010/main" val="1901205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2D893-E909-86E6-2224-5D004BC9FD9A}"/>
              </a:ext>
            </a:extLst>
          </p:cNvPr>
          <p:cNvSpPr>
            <a:spLocks noGrp="1"/>
          </p:cNvSpPr>
          <p:nvPr>
            <p:ph type="ctrTitle"/>
          </p:nvPr>
        </p:nvSpPr>
        <p:spPr/>
        <p:txBody>
          <a:bodyPr/>
          <a:lstStyle/>
          <a:p>
            <a:endParaRPr lang="en-ZA"/>
          </a:p>
        </p:txBody>
      </p:sp>
      <p:sp>
        <p:nvSpPr>
          <p:cNvPr id="3" name="Subtitle 2">
            <a:extLst>
              <a:ext uri="{FF2B5EF4-FFF2-40B4-BE49-F238E27FC236}">
                <a16:creationId xmlns:a16="http://schemas.microsoft.com/office/drawing/2014/main" id="{8C59EDAE-129F-F107-AEF9-3BE489676990}"/>
              </a:ext>
            </a:extLst>
          </p:cNvPr>
          <p:cNvSpPr>
            <a:spLocks noGrp="1"/>
          </p:cNvSpPr>
          <p:nvPr>
            <p:ph type="subTitle" idx="1"/>
          </p:nvPr>
        </p:nvSpPr>
        <p:spPr/>
        <p:txBody>
          <a:bodyPr/>
          <a:lstStyle/>
          <a:p>
            <a:endParaRPr lang="en-ZA"/>
          </a:p>
        </p:txBody>
      </p:sp>
    </p:spTree>
    <p:extLst>
      <p:ext uri="{BB962C8B-B14F-4D97-AF65-F5344CB8AC3E}">
        <p14:creationId xmlns:p14="http://schemas.microsoft.com/office/powerpoint/2010/main" val="3453394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BEE7B2C9-020B-340B-09CC-A4A3011CBB8D}"/>
              </a:ext>
            </a:extLst>
          </p:cNvPr>
          <p:cNvSpPr/>
          <p:nvPr/>
        </p:nvSpPr>
        <p:spPr>
          <a:xfrm>
            <a:off x="147145" y="168166"/>
            <a:ext cx="11876689" cy="4424855"/>
          </a:xfrm>
          <a:prstGeom prst="roundRect">
            <a:avLst/>
          </a:prstGeom>
          <a:solidFill>
            <a:schemeClr val="tx1">
              <a:alpha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D3F088D4-D9B9-D1E6-0C93-9BBC19E43310}"/>
              </a:ext>
            </a:extLst>
          </p:cNvPr>
          <p:cNvSpPr txBox="1"/>
          <p:nvPr/>
        </p:nvSpPr>
        <p:spPr>
          <a:xfrm>
            <a:off x="442453" y="256934"/>
            <a:ext cx="11316928" cy="4678204"/>
          </a:xfrm>
          <a:prstGeom prst="rect">
            <a:avLst/>
          </a:prstGeom>
          <a:noFill/>
        </p:spPr>
        <p:txBody>
          <a:bodyPr wrap="square" rtlCol="0">
            <a:spAutoFit/>
          </a:bodyPr>
          <a:lstStyle/>
          <a:p>
            <a:pPr lvl="0" algn="just"/>
            <a:r>
              <a:rPr lang="en-ZA" sz="2800" dirty="0">
                <a:solidFill>
                  <a:schemeClr val="bg1"/>
                </a:solidFill>
                <a:latin typeface="Arial" panose="020B0604020202020204" pitchFamily="34" charset="0"/>
                <a:cs typeface="Arial" panose="020B0604020202020204" pitchFamily="34" charset="0"/>
              </a:rPr>
              <a:t>'Not that I have already obtained this or am already perfect, but I press on to make it my own, because Christ Jesus has made me his own. Brothers, I do not consider that I have made it my own. But one thing I do: </a:t>
            </a:r>
            <a:r>
              <a:rPr lang="en-ZA" sz="2800" b="1" dirty="0">
                <a:solidFill>
                  <a:srgbClr val="FFFF00"/>
                </a:solidFill>
                <a:latin typeface="Arial" panose="020B0604020202020204" pitchFamily="34" charset="0"/>
                <a:cs typeface="Arial" panose="020B0604020202020204" pitchFamily="34" charset="0"/>
              </a:rPr>
              <a:t>forgetting what lies behind and straining forward to what lies ahead, I press on toward the goal for the prize of the upward call of God in Christ Jesus</a:t>
            </a:r>
            <a:r>
              <a:rPr lang="en-ZA" sz="2800" dirty="0">
                <a:solidFill>
                  <a:schemeClr val="bg1"/>
                </a:solidFill>
                <a:latin typeface="Arial" panose="020B0604020202020204" pitchFamily="34" charset="0"/>
                <a:cs typeface="Arial" panose="020B0604020202020204" pitchFamily="34" charset="0"/>
              </a:rPr>
              <a:t>. Let those of us who are mature think this way, and if in anything you think otherwise, God will reveal that also to you. Only let us hold true to what we have attained. ‘</a:t>
            </a:r>
          </a:p>
          <a:p>
            <a:pPr algn="just"/>
            <a:endParaRPr lang="en-ZA" sz="2800" dirty="0">
              <a:solidFill>
                <a:schemeClr val="bg1"/>
              </a:solidFill>
              <a:latin typeface="Arial" panose="020B0604020202020204" pitchFamily="34" charset="0"/>
              <a:cs typeface="Arial" panose="020B0604020202020204" pitchFamily="34" charset="0"/>
            </a:endParaRPr>
          </a:p>
          <a:p>
            <a:pPr algn="just"/>
            <a:r>
              <a:rPr lang="en-ZA" sz="2800" dirty="0">
                <a:solidFill>
                  <a:schemeClr val="bg1"/>
                </a:solidFill>
                <a:latin typeface="Arial" panose="020B0604020202020204" pitchFamily="34" charset="0"/>
                <a:cs typeface="Arial" panose="020B0604020202020204" pitchFamily="34" charset="0"/>
              </a:rPr>
              <a:t>								Philippians 3:12-16</a:t>
            </a:r>
          </a:p>
          <a:p>
            <a:pPr algn="just"/>
            <a:endParaRPr lang="en-ZA" dirty="0">
              <a:solidFill>
                <a:schemeClr val="bg1"/>
              </a:solidFill>
            </a:endParaRPr>
          </a:p>
        </p:txBody>
      </p:sp>
    </p:spTree>
    <p:extLst>
      <p:ext uri="{BB962C8B-B14F-4D97-AF65-F5344CB8AC3E}">
        <p14:creationId xmlns:p14="http://schemas.microsoft.com/office/powerpoint/2010/main" val="2650384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41D30-CFF7-4134-A835-E1535A632533}"/>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688544DD-EC18-E6C3-3E9E-383C77BF5FFB}"/>
              </a:ext>
            </a:extLst>
          </p:cNvPr>
          <p:cNvSpPr/>
          <p:nvPr/>
        </p:nvSpPr>
        <p:spPr>
          <a:xfrm>
            <a:off x="147145" y="168166"/>
            <a:ext cx="11876689" cy="4424855"/>
          </a:xfrm>
          <a:prstGeom prst="roundRect">
            <a:avLst/>
          </a:prstGeom>
          <a:solidFill>
            <a:schemeClr val="tx1">
              <a:alpha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0BEC9B72-29DF-CD85-BE47-3F456F8CD61E}"/>
              </a:ext>
            </a:extLst>
          </p:cNvPr>
          <p:cNvSpPr txBox="1"/>
          <p:nvPr/>
        </p:nvSpPr>
        <p:spPr>
          <a:xfrm>
            <a:off x="442453" y="256934"/>
            <a:ext cx="11316928" cy="3816429"/>
          </a:xfrm>
          <a:prstGeom prst="rect">
            <a:avLst/>
          </a:prstGeom>
          <a:noFill/>
        </p:spPr>
        <p:txBody>
          <a:bodyPr wrap="square" rtlCol="0">
            <a:spAutoFit/>
          </a:bodyPr>
          <a:lstStyle/>
          <a:p>
            <a:pPr lvl="0" algn="just"/>
            <a:r>
              <a:rPr lang="en-US" sz="2800" dirty="0">
                <a:solidFill>
                  <a:schemeClr val="bg1"/>
                </a:solidFill>
                <a:latin typeface="Arial" panose="020B0604020202020204" pitchFamily="34" charset="0"/>
                <a:cs typeface="Arial" panose="020B0604020202020204" pitchFamily="34" charset="0"/>
              </a:rPr>
              <a:t>'Therefore, since we are surrounded by so great a cloud of witnesses, let us also lay aside every weight, and sin which clings so closely, and </a:t>
            </a:r>
            <a:r>
              <a:rPr lang="en-US" sz="2800" b="1" dirty="0">
                <a:solidFill>
                  <a:srgbClr val="FFFF00"/>
                </a:solidFill>
                <a:latin typeface="Arial" panose="020B0604020202020204" pitchFamily="34" charset="0"/>
                <a:cs typeface="Arial" panose="020B0604020202020204" pitchFamily="34" charset="0"/>
              </a:rPr>
              <a:t>let us run with endurance the race that is set before us, looking to Jesus, the founder and perfecter of our faith</a:t>
            </a:r>
            <a:r>
              <a:rPr lang="en-US" sz="2800" dirty="0">
                <a:solidFill>
                  <a:schemeClr val="bg1"/>
                </a:solidFill>
                <a:latin typeface="Arial" panose="020B0604020202020204" pitchFamily="34" charset="0"/>
                <a:cs typeface="Arial" panose="020B0604020202020204" pitchFamily="34" charset="0"/>
              </a:rPr>
              <a:t>, who for the joy that was set before him endured the cross, despising the shame, and is seated at the right hand of the throne of God. ‘</a:t>
            </a:r>
          </a:p>
          <a:p>
            <a:pPr lvl="0" algn="just"/>
            <a:endParaRPr lang="en-US" sz="2800" dirty="0">
              <a:solidFill>
                <a:schemeClr val="bg1"/>
              </a:solidFill>
              <a:latin typeface="Arial" panose="020B0604020202020204" pitchFamily="34" charset="0"/>
              <a:cs typeface="Arial" panose="020B0604020202020204" pitchFamily="34" charset="0"/>
            </a:endParaRPr>
          </a:p>
          <a:p>
            <a:pPr lvl="0" algn="just"/>
            <a:r>
              <a:rPr lang="en-US" sz="2800" dirty="0">
                <a:solidFill>
                  <a:schemeClr val="bg1"/>
                </a:solidFill>
                <a:latin typeface="Arial" panose="020B0604020202020204" pitchFamily="34" charset="0"/>
                <a:cs typeface="Arial" panose="020B0604020202020204" pitchFamily="34" charset="0"/>
              </a:rPr>
              <a:t>								Hebrews 12:1-2</a:t>
            </a:r>
          </a:p>
          <a:p>
            <a:pPr algn="just"/>
            <a:endParaRPr lang="en-ZA" dirty="0">
              <a:solidFill>
                <a:schemeClr val="bg1"/>
              </a:solidFill>
            </a:endParaRPr>
          </a:p>
        </p:txBody>
      </p:sp>
    </p:spTree>
    <p:extLst>
      <p:ext uri="{BB962C8B-B14F-4D97-AF65-F5344CB8AC3E}">
        <p14:creationId xmlns:p14="http://schemas.microsoft.com/office/powerpoint/2010/main" val="3100705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1FBB5-E566-3A22-5212-736856B7E7BE}"/>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510B099-EDA9-0540-B0FE-FBA58D62E82C}"/>
              </a:ext>
            </a:extLst>
          </p:cNvPr>
          <p:cNvSpPr/>
          <p:nvPr/>
        </p:nvSpPr>
        <p:spPr>
          <a:xfrm>
            <a:off x="147145" y="168166"/>
            <a:ext cx="11876689" cy="4424855"/>
          </a:xfrm>
          <a:prstGeom prst="roundRect">
            <a:avLst/>
          </a:prstGeom>
          <a:solidFill>
            <a:schemeClr val="tx1">
              <a:alpha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DF158C7B-51B8-C944-789E-139F54BEA0B7}"/>
              </a:ext>
            </a:extLst>
          </p:cNvPr>
          <p:cNvSpPr txBox="1"/>
          <p:nvPr/>
        </p:nvSpPr>
        <p:spPr>
          <a:xfrm>
            <a:off x="442453" y="256934"/>
            <a:ext cx="11316928" cy="4678204"/>
          </a:xfrm>
          <a:prstGeom prst="rect">
            <a:avLst/>
          </a:prstGeom>
          <a:noFill/>
        </p:spPr>
        <p:txBody>
          <a:bodyPr wrap="square" rtlCol="0">
            <a:spAutoFit/>
          </a:bodyPr>
          <a:lstStyle/>
          <a:p>
            <a:pPr lvl="0" algn="just"/>
            <a:r>
              <a:rPr lang="en-US" sz="2700" dirty="0">
                <a:solidFill>
                  <a:schemeClr val="bg1"/>
                </a:solidFill>
                <a:latin typeface="Arial" panose="020B0604020202020204" pitchFamily="34" charset="0"/>
                <a:cs typeface="Arial" panose="020B0604020202020204" pitchFamily="34" charset="0"/>
              </a:rPr>
              <a:t>'To the weak I became weak, that I might win the weak. I have become all things to all people, that by all means I might save some. I do it all for the sake of the gospel, that I may share with them in its blessings. Do you not know that in a race all the runners run, but only one receives the prize? So run that you may obtain it. </a:t>
            </a:r>
            <a:r>
              <a:rPr lang="en-US" sz="2700" b="1" dirty="0">
                <a:solidFill>
                  <a:srgbClr val="FFFF00"/>
                </a:solidFill>
                <a:latin typeface="Arial" panose="020B0604020202020204" pitchFamily="34" charset="0"/>
                <a:cs typeface="Arial" panose="020B0604020202020204" pitchFamily="34" charset="0"/>
              </a:rPr>
              <a:t>Every athlete exercises self-control in all things. They do it to receive a perishable wreath, but we an imperishable</a:t>
            </a:r>
            <a:r>
              <a:rPr lang="en-US" sz="2700" dirty="0">
                <a:solidFill>
                  <a:schemeClr val="bg1"/>
                </a:solidFill>
                <a:latin typeface="Arial" panose="020B0604020202020204" pitchFamily="34" charset="0"/>
                <a:cs typeface="Arial" panose="020B0604020202020204" pitchFamily="34" charset="0"/>
              </a:rPr>
              <a:t>. So I do not run aimlessly; I do not box as one beating the air. </a:t>
            </a:r>
            <a:r>
              <a:rPr lang="en-US" sz="2700" b="1" dirty="0">
                <a:solidFill>
                  <a:srgbClr val="FFFF00"/>
                </a:solidFill>
                <a:latin typeface="Arial" panose="020B0604020202020204" pitchFamily="34" charset="0"/>
                <a:cs typeface="Arial" panose="020B0604020202020204" pitchFamily="34" charset="0"/>
              </a:rPr>
              <a:t>But I discipline my body and keep it under control, lest after preaching to others I myself should be disqualified.</a:t>
            </a:r>
            <a:r>
              <a:rPr lang="en-US" sz="2700" dirty="0">
                <a:solidFill>
                  <a:schemeClr val="bg1"/>
                </a:solidFill>
                <a:latin typeface="Arial" panose="020B0604020202020204" pitchFamily="34" charset="0"/>
                <a:cs typeface="Arial" panose="020B0604020202020204" pitchFamily="34" charset="0"/>
              </a:rPr>
              <a:t>’</a:t>
            </a:r>
          </a:p>
          <a:p>
            <a:pPr lvl="0" algn="just"/>
            <a:r>
              <a:rPr lang="en-US" sz="2700" dirty="0">
                <a:solidFill>
                  <a:schemeClr val="bg1"/>
                </a:solidFill>
                <a:latin typeface="Arial" panose="020B0604020202020204" pitchFamily="34" charset="0"/>
                <a:cs typeface="Arial" panose="020B0604020202020204" pitchFamily="34" charset="0"/>
              </a:rPr>
              <a:t>								1 Corinthians 9:22-27</a:t>
            </a:r>
          </a:p>
          <a:p>
            <a:pPr algn="just"/>
            <a:endParaRPr lang="en-ZA" sz="2700" dirty="0">
              <a:solidFill>
                <a:schemeClr val="bg1"/>
              </a:solidFill>
            </a:endParaRPr>
          </a:p>
        </p:txBody>
      </p:sp>
    </p:spTree>
    <p:extLst>
      <p:ext uri="{BB962C8B-B14F-4D97-AF65-F5344CB8AC3E}">
        <p14:creationId xmlns:p14="http://schemas.microsoft.com/office/powerpoint/2010/main" val="1358618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1C386-586B-6A13-7795-81E524819799}"/>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5DF19B9B-07CE-41A1-86FE-7CCCBAB5B00A}"/>
              </a:ext>
            </a:extLst>
          </p:cNvPr>
          <p:cNvSpPr/>
          <p:nvPr/>
        </p:nvSpPr>
        <p:spPr>
          <a:xfrm>
            <a:off x="147145" y="168166"/>
            <a:ext cx="11876689" cy="4424855"/>
          </a:xfrm>
          <a:prstGeom prst="roundRect">
            <a:avLst/>
          </a:prstGeom>
          <a:solidFill>
            <a:schemeClr val="tx1">
              <a:alpha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E5BCCB62-8391-4DA1-5D99-0B45D4B3E09F}"/>
              </a:ext>
            </a:extLst>
          </p:cNvPr>
          <p:cNvSpPr txBox="1"/>
          <p:nvPr/>
        </p:nvSpPr>
        <p:spPr>
          <a:xfrm>
            <a:off x="442453" y="630558"/>
            <a:ext cx="11316928" cy="3416320"/>
          </a:xfrm>
          <a:prstGeom prst="rect">
            <a:avLst/>
          </a:prstGeom>
          <a:noFill/>
        </p:spPr>
        <p:txBody>
          <a:bodyPr wrap="square" rtlCol="0">
            <a:spAutoFit/>
          </a:bodyPr>
          <a:lstStyle/>
          <a:p>
            <a:pPr lvl="0" algn="just"/>
            <a:r>
              <a:rPr lang="en-US" sz="2700" dirty="0">
                <a:solidFill>
                  <a:schemeClr val="bg1"/>
                </a:solidFill>
                <a:latin typeface="Arial" panose="020B0604020202020204" pitchFamily="34" charset="0"/>
                <a:cs typeface="Arial" panose="020B0604020202020204" pitchFamily="34" charset="0"/>
              </a:rPr>
              <a:t>• Preparation precedes the start – What is your growth path look like?  Where are you getting input before output? Effort starts in the normal everyday things.</a:t>
            </a:r>
          </a:p>
          <a:p>
            <a:pPr lvl="0" algn="just"/>
            <a:endParaRPr lang="en-US" sz="2700" dirty="0">
              <a:solidFill>
                <a:schemeClr val="bg1"/>
              </a:solidFill>
              <a:latin typeface="Arial" panose="020B0604020202020204" pitchFamily="34" charset="0"/>
              <a:cs typeface="Arial" panose="020B0604020202020204" pitchFamily="34" charset="0"/>
            </a:endParaRPr>
          </a:p>
          <a:p>
            <a:pPr lvl="0" algn="just"/>
            <a:endParaRPr lang="en-US" sz="2700" dirty="0">
              <a:solidFill>
                <a:schemeClr val="bg1"/>
              </a:solidFill>
              <a:latin typeface="Arial" panose="020B0604020202020204" pitchFamily="34" charset="0"/>
              <a:cs typeface="Arial" panose="020B0604020202020204" pitchFamily="34" charset="0"/>
            </a:endParaRPr>
          </a:p>
          <a:p>
            <a:pPr lvl="0" algn="just"/>
            <a:r>
              <a:rPr lang="en-US" sz="2700" dirty="0">
                <a:solidFill>
                  <a:schemeClr val="bg1"/>
                </a:solidFill>
                <a:latin typeface="Arial" panose="020B0604020202020204" pitchFamily="34" charset="0"/>
                <a:cs typeface="Arial" panose="020B0604020202020204" pitchFamily="34" charset="0"/>
              </a:rPr>
              <a:t>• Timing and listening matters – When the gun goes off you need to be in the zone and ready. </a:t>
            </a:r>
          </a:p>
          <a:p>
            <a:pPr lvl="0" algn="just"/>
            <a:endParaRPr lang="en-US" sz="27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4008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E91FD-A18A-9014-7AB2-DE7F620F7206}"/>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212EBC13-C5B8-8C48-6449-B60F5F28A338}"/>
              </a:ext>
            </a:extLst>
          </p:cNvPr>
          <p:cNvSpPr/>
          <p:nvPr/>
        </p:nvSpPr>
        <p:spPr>
          <a:xfrm>
            <a:off x="147145" y="168166"/>
            <a:ext cx="11876689" cy="4424855"/>
          </a:xfrm>
          <a:prstGeom prst="roundRect">
            <a:avLst/>
          </a:prstGeom>
          <a:solidFill>
            <a:schemeClr val="tx1">
              <a:alpha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ECD8DC30-7C64-D81B-393B-120EA778AF36}"/>
              </a:ext>
            </a:extLst>
          </p:cNvPr>
          <p:cNvSpPr txBox="1"/>
          <p:nvPr/>
        </p:nvSpPr>
        <p:spPr>
          <a:xfrm>
            <a:off x="442453" y="630558"/>
            <a:ext cx="11316928" cy="3000821"/>
          </a:xfrm>
          <a:prstGeom prst="rect">
            <a:avLst/>
          </a:prstGeom>
          <a:noFill/>
        </p:spPr>
        <p:txBody>
          <a:bodyPr wrap="square" rtlCol="0">
            <a:spAutoFit/>
          </a:bodyPr>
          <a:lstStyle/>
          <a:p>
            <a:pPr lvl="0" algn="just"/>
            <a:r>
              <a:rPr lang="en-US" sz="2700" dirty="0">
                <a:solidFill>
                  <a:schemeClr val="bg1"/>
                </a:solidFill>
                <a:latin typeface="Arial" panose="020B0604020202020204" pitchFamily="34" charset="0"/>
                <a:cs typeface="Arial" panose="020B0604020202020204" pitchFamily="34" charset="0"/>
              </a:rPr>
              <a:t>• Push hard against the blocks – Don’t allow the resistance to steal from you, use it to excel.</a:t>
            </a:r>
          </a:p>
          <a:p>
            <a:pPr lvl="0" algn="just"/>
            <a:endParaRPr lang="en-US" sz="2700" dirty="0">
              <a:solidFill>
                <a:schemeClr val="bg1"/>
              </a:solidFill>
              <a:latin typeface="Arial" panose="020B0604020202020204" pitchFamily="34" charset="0"/>
              <a:cs typeface="Arial" panose="020B0604020202020204" pitchFamily="34" charset="0"/>
            </a:endParaRPr>
          </a:p>
          <a:p>
            <a:pPr lvl="0" algn="just"/>
            <a:r>
              <a:rPr lang="en-US" sz="2700" dirty="0">
                <a:solidFill>
                  <a:schemeClr val="bg1"/>
                </a:solidFill>
                <a:latin typeface="Arial" panose="020B0604020202020204" pitchFamily="34" charset="0"/>
                <a:cs typeface="Arial" panose="020B0604020202020204" pitchFamily="34" charset="0"/>
              </a:rPr>
              <a:t>• Keep your focus – The race is shorter than you might think – even if you are a marathon runner.</a:t>
            </a:r>
          </a:p>
          <a:p>
            <a:pPr lvl="0" algn="just"/>
            <a:endParaRPr lang="en-US" sz="2700" dirty="0">
              <a:solidFill>
                <a:schemeClr val="bg1"/>
              </a:solidFill>
              <a:latin typeface="Arial" panose="020B0604020202020204" pitchFamily="34" charset="0"/>
              <a:cs typeface="Arial" panose="020B0604020202020204" pitchFamily="34" charset="0"/>
            </a:endParaRPr>
          </a:p>
          <a:p>
            <a:pPr lvl="0" algn="just"/>
            <a:r>
              <a:rPr lang="en-US" sz="2700" dirty="0">
                <a:solidFill>
                  <a:schemeClr val="bg1"/>
                </a:solidFill>
                <a:latin typeface="Arial" panose="020B0604020202020204" pitchFamily="34" charset="0"/>
                <a:cs typeface="Arial" panose="020B0604020202020204" pitchFamily="34" charset="0"/>
              </a:rPr>
              <a:t>• Don’t get stuck at start</a:t>
            </a:r>
          </a:p>
        </p:txBody>
      </p:sp>
    </p:spTree>
    <p:extLst>
      <p:ext uri="{BB962C8B-B14F-4D97-AF65-F5344CB8AC3E}">
        <p14:creationId xmlns:p14="http://schemas.microsoft.com/office/powerpoint/2010/main" val="55019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E7F20-5927-A354-0D63-DD67326F3F71}"/>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1B614749-C809-EB58-F45A-CF315407EA80}"/>
              </a:ext>
            </a:extLst>
          </p:cNvPr>
          <p:cNvSpPr/>
          <p:nvPr/>
        </p:nvSpPr>
        <p:spPr>
          <a:xfrm>
            <a:off x="147145" y="168166"/>
            <a:ext cx="11876689" cy="4424855"/>
          </a:xfrm>
          <a:prstGeom prst="roundRect">
            <a:avLst/>
          </a:prstGeom>
          <a:solidFill>
            <a:schemeClr val="tx1">
              <a:alpha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7A08205D-A213-F57F-9903-09D808673D6E}"/>
              </a:ext>
            </a:extLst>
          </p:cNvPr>
          <p:cNvSpPr txBox="1"/>
          <p:nvPr/>
        </p:nvSpPr>
        <p:spPr>
          <a:xfrm>
            <a:off x="442453" y="256934"/>
            <a:ext cx="11316928" cy="3831818"/>
          </a:xfrm>
          <a:prstGeom prst="rect">
            <a:avLst/>
          </a:prstGeom>
          <a:noFill/>
        </p:spPr>
        <p:txBody>
          <a:bodyPr wrap="square" rtlCol="0">
            <a:spAutoFit/>
          </a:bodyPr>
          <a:lstStyle/>
          <a:p>
            <a:pPr lvl="0" algn="just"/>
            <a:endParaRPr lang="en-US" sz="2700" dirty="0">
              <a:solidFill>
                <a:schemeClr val="bg1"/>
              </a:solidFill>
              <a:latin typeface="Arial" panose="020B0604020202020204" pitchFamily="34" charset="0"/>
              <a:cs typeface="Arial" panose="020B0604020202020204" pitchFamily="34" charset="0"/>
            </a:endParaRPr>
          </a:p>
          <a:p>
            <a:pPr lvl="0" algn="just"/>
            <a:r>
              <a:rPr lang="en-US" sz="2700" dirty="0">
                <a:solidFill>
                  <a:schemeClr val="bg1"/>
                </a:solidFill>
                <a:latin typeface="Arial" panose="020B0604020202020204" pitchFamily="34" charset="0"/>
                <a:cs typeface="Arial" panose="020B0604020202020204" pitchFamily="34" charset="0"/>
              </a:rPr>
              <a:t>Kinds of Resistance we face:</a:t>
            </a:r>
          </a:p>
          <a:p>
            <a:pPr lvl="0" algn="just"/>
            <a:endParaRPr lang="en-US" sz="2700" dirty="0">
              <a:solidFill>
                <a:schemeClr val="bg1"/>
              </a:solidFill>
              <a:latin typeface="Arial" panose="020B0604020202020204" pitchFamily="34" charset="0"/>
              <a:cs typeface="Arial" panose="020B0604020202020204" pitchFamily="34" charset="0"/>
            </a:endParaRPr>
          </a:p>
          <a:p>
            <a:pPr marL="457200" lvl="0" indent="-457200" algn="just">
              <a:buFont typeface="Arial" panose="020B0604020202020204" pitchFamily="34" charset="0"/>
              <a:buChar char="•"/>
            </a:pPr>
            <a:r>
              <a:rPr lang="en-US" sz="2700" dirty="0">
                <a:solidFill>
                  <a:schemeClr val="bg1"/>
                </a:solidFill>
                <a:latin typeface="Arial" panose="020B0604020202020204" pitchFamily="34" charset="0"/>
                <a:cs typeface="Arial" panose="020B0604020202020204" pitchFamily="34" charset="0"/>
              </a:rPr>
              <a:t>Fear &amp; Doubt</a:t>
            </a:r>
          </a:p>
          <a:p>
            <a:pPr marL="457200" lvl="0" indent="-457200" algn="just">
              <a:buFont typeface="Arial" panose="020B0604020202020204" pitchFamily="34" charset="0"/>
              <a:buChar char="•"/>
            </a:pPr>
            <a:r>
              <a:rPr lang="en-US" sz="2700" dirty="0">
                <a:solidFill>
                  <a:schemeClr val="bg1"/>
                </a:solidFill>
                <a:latin typeface="Arial" panose="020B0604020202020204" pitchFamily="34" charset="0"/>
                <a:cs typeface="Arial" panose="020B0604020202020204" pitchFamily="34" charset="0"/>
              </a:rPr>
              <a:t>Past Failures / Regrets</a:t>
            </a:r>
          </a:p>
          <a:p>
            <a:pPr marL="457200" lvl="0" indent="-457200" algn="just">
              <a:buFont typeface="Arial" panose="020B0604020202020204" pitchFamily="34" charset="0"/>
              <a:buChar char="•"/>
            </a:pPr>
            <a:r>
              <a:rPr lang="en-US" sz="2700" dirty="0">
                <a:solidFill>
                  <a:schemeClr val="bg1"/>
                </a:solidFill>
                <a:latin typeface="Arial" panose="020B0604020202020204" pitchFamily="34" charset="0"/>
                <a:cs typeface="Arial" panose="020B0604020202020204" pitchFamily="34" charset="0"/>
              </a:rPr>
              <a:t>Criticism &amp; Opposition</a:t>
            </a:r>
          </a:p>
          <a:p>
            <a:pPr marL="457200" lvl="0" indent="-457200" algn="just">
              <a:buFont typeface="Arial" panose="020B0604020202020204" pitchFamily="34" charset="0"/>
              <a:buChar char="•"/>
            </a:pPr>
            <a:r>
              <a:rPr lang="en-US" sz="2700" dirty="0">
                <a:solidFill>
                  <a:schemeClr val="bg1"/>
                </a:solidFill>
                <a:latin typeface="Arial" panose="020B0604020202020204" pitchFamily="34" charset="0"/>
                <a:cs typeface="Arial" panose="020B0604020202020204" pitchFamily="34" charset="0"/>
              </a:rPr>
              <a:t>Trials &amp; Hardships</a:t>
            </a:r>
          </a:p>
          <a:p>
            <a:pPr marL="457200" lvl="0" indent="-457200" algn="just">
              <a:buFont typeface="Arial" panose="020B0604020202020204" pitchFamily="34" charset="0"/>
              <a:buChar char="•"/>
            </a:pPr>
            <a:r>
              <a:rPr lang="en-US" sz="2700" dirty="0">
                <a:solidFill>
                  <a:schemeClr val="bg1"/>
                </a:solidFill>
                <a:latin typeface="Arial" panose="020B0604020202020204" pitchFamily="34" charset="0"/>
                <a:cs typeface="Arial" panose="020B0604020202020204" pitchFamily="34" charset="0"/>
              </a:rPr>
              <a:t>Comfort Zones</a:t>
            </a:r>
          </a:p>
          <a:p>
            <a:pPr marL="457200" lvl="0" indent="-457200" algn="just">
              <a:buFont typeface="Arial" panose="020B0604020202020204" pitchFamily="34" charset="0"/>
              <a:buChar char="•"/>
            </a:pPr>
            <a:r>
              <a:rPr lang="en-US" sz="2700" dirty="0">
                <a:solidFill>
                  <a:schemeClr val="bg1"/>
                </a:solidFill>
                <a:latin typeface="Arial" panose="020B0604020202020204" pitchFamily="34" charset="0"/>
                <a:cs typeface="Arial" panose="020B0604020202020204" pitchFamily="34" charset="0"/>
              </a:rPr>
              <a:t>Spiritual Warfare</a:t>
            </a:r>
          </a:p>
        </p:txBody>
      </p:sp>
    </p:spTree>
    <p:extLst>
      <p:ext uri="{BB962C8B-B14F-4D97-AF65-F5344CB8AC3E}">
        <p14:creationId xmlns:p14="http://schemas.microsoft.com/office/powerpoint/2010/main" val="2516026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TotalTime>
  <Words>503</Words>
  <Application>Microsoft Office PowerPoint</Application>
  <PresentationFormat>Widescreen</PresentationFormat>
  <Paragraphs>26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 Greyling</dc:creator>
  <cp:lastModifiedBy>Andre Greyling</cp:lastModifiedBy>
  <cp:revision>1</cp:revision>
  <dcterms:created xsi:type="dcterms:W3CDTF">2025-09-13T17:52:04Z</dcterms:created>
  <dcterms:modified xsi:type="dcterms:W3CDTF">2025-09-13T18:08:23Z</dcterms:modified>
</cp:coreProperties>
</file>