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2" r:id="rId5"/>
    <p:sldId id="258" r:id="rId6"/>
    <p:sldId id="259" r:id="rId7"/>
    <p:sldId id="260"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1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 Greyling" userId="1b42614eddb28a18" providerId="LiveId" clId="{D7E41726-2510-4555-968B-6B83FCBF35A3}"/>
    <pc:docChg chg="undo custSel addSld modSld sldOrd">
      <pc:chgData name="Andre Greyling" userId="1b42614eddb28a18" providerId="LiveId" clId="{D7E41726-2510-4555-968B-6B83FCBF35A3}" dt="2025-09-21T05:05:41.299" v="86" actId="113"/>
      <pc:docMkLst>
        <pc:docMk/>
      </pc:docMkLst>
      <pc:sldChg chg="modSp mod">
        <pc:chgData name="Andre Greyling" userId="1b42614eddb28a18" providerId="LiveId" clId="{D7E41726-2510-4555-968B-6B83FCBF35A3}" dt="2025-09-20T14:27:46.823" v="0" actId="113"/>
        <pc:sldMkLst>
          <pc:docMk/>
          <pc:sldMk cId="3756259396" sldId="258"/>
        </pc:sldMkLst>
        <pc:spChg chg="mod">
          <ac:chgData name="Andre Greyling" userId="1b42614eddb28a18" providerId="LiveId" clId="{D7E41726-2510-4555-968B-6B83FCBF35A3}" dt="2025-09-20T14:27:46.823" v="0" actId="113"/>
          <ac:spMkLst>
            <pc:docMk/>
            <pc:sldMk cId="3756259396" sldId="258"/>
            <ac:spMk id="5" creationId="{31901DAC-EB5B-3E1D-2504-EDC1D7D6725D}"/>
          </ac:spMkLst>
        </pc:spChg>
      </pc:sldChg>
      <pc:sldChg chg="modSp mod">
        <pc:chgData name="Andre Greyling" userId="1b42614eddb28a18" providerId="LiveId" clId="{D7E41726-2510-4555-968B-6B83FCBF35A3}" dt="2025-09-20T14:28:02.587" v="1" actId="113"/>
        <pc:sldMkLst>
          <pc:docMk/>
          <pc:sldMk cId="535961162" sldId="260"/>
        </pc:sldMkLst>
        <pc:spChg chg="mod">
          <ac:chgData name="Andre Greyling" userId="1b42614eddb28a18" providerId="LiveId" clId="{D7E41726-2510-4555-968B-6B83FCBF35A3}" dt="2025-09-20T14:28:02.587" v="1" actId="113"/>
          <ac:spMkLst>
            <pc:docMk/>
            <pc:sldMk cId="535961162" sldId="260"/>
            <ac:spMk id="5" creationId="{3801A1AB-F6D9-2089-AFEF-F63B9835AF64}"/>
          </ac:spMkLst>
        </pc:spChg>
      </pc:sldChg>
      <pc:sldChg chg="ord">
        <pc:chgData name="Andre Greyling" userId="1b42614eddb28a18" providerId="LiveId" clId="{D7E41726-2510-4555-968B-6B83FCBF35A3}" dt="2025-09-21T04:48:29.092" v="33"/>
        <pc:sldMkLst>
          <pc:docMk/>
          <pc:sldMk cId="1053748158" sldId="261"/>
        </pc:sldMkLst>
      </pc:sldChg>
      <pc:sldChg chg="modSp add mod ord">
        <pc:chgData name="Andre Greyling" userId="1b42614eddb28a18" providerId="LiveId" clId="{D7E41726-2510-4555-968B-6B83FCBF35A3}" dt="2025-09-21T04:48:27.193" v="31"/>
        <pc:sldMkLst>
          <pc:docMk/>
          <pc:sldMk cId="3408964264" sldId="262"/>
        </pc:sldMkLst>
        <pc:spChg chg="mod">
          <ac:chgData name="Andre Greyling" userId="1b42614eddb28a18" providerId="LiveId" clId="{D7E41726-2510-4555-968B-6B83FCBF35A3}" dt="2025-09-21T04:47:59.631" v="29" actId="255"/>
          <ac:spMkLst>
            <pc:docMk/>
            <pc:sldMk cId="3408964264" sldId="262"/>
            <ac:spMk id="5" creationId="{4A68EDC2-A3A5-A262-0C04-9F3F79C91AC7}"/>
          </ac:spMkLst>
        </pc:spChg>
      </pc:sldChg>
      <pc:sldChg chg="modSp add mod ord">
        <pc:chgData name="Andre Greyling" userId="1b42614eddb28a18" providerId="LiveId" clId="{D7E41726-2510-4555-968B-6B83FCBF35A3}" dt="2025-09-21T04:50:17.893" v="62" actId="20577"/>
        <pc:sldMkLst>
          <pc:docMk/>
          <pc:sldMk cId="3671511238" sldId="263"/>
        </pc:sldMkLst>
        <pc:spChg chg="mod">
          <ac:chgData name="Andre Greyling" userId="1b42614eddb28a18" providerId="LiveId" clId="{D7E41726-2510-4555-968B-6B83FCBF35A3}" dt="2025-09-21T04:50:17.893" v="62" actId="20577"/>
          <ac:spMkLst>
            <pc:docMk/>
            <pc:sldMk cId="3671511238" sldId="263"/>
            <ac:spMk id="5" creationId="{DDAF7F9F-0042-1B50-2A1C-A0C2968426EC}"/>
          </ac:spMkLst>
        </pc:spChg>
      </pc:sldChg>
      <pc:sldChg chg="modSp add mod">
        <pc:chgData name="Andre Greyling" userId="1b42614eddb28a18" providerId="LiveId" clId="{D7E41726-2510-4555-968B-6B83FCBF35A3}" dt="2025-09-21T05:05:41.299" v="86" actId="113"/>
        <pc:sldMkLst>
          <pc:docMk/>
          <pc:sldMk cId="4276388075" sldId="264"/>
        </pc:sldMkLst>
        <pc:spChg chg="mod">
          <ac:chgData name="Andre Greyling" userId="1b42614eddb28a18" providerId="LiveId" clId="{D7E41726-2510-4555-968B-6B83FCBF35A3}" dt="2025-09-21T05:05:04.682" v="78" actId="14100"/>
          <ac:spMkLst>
            <pc:docMk/>
            <pc:sldMk cId="4276388075" sldId="264"/>
            <ac:spMk id="4" creationId="{C2C4BCC7-B7DD-CD0C-15C2-78E7D9BD118E}"/>
          </ac:spMkLst>
        </pc:spChg>
        <pc:spChg chg="mod">
          <ac:chgData name="Andre Greyling" userId="1b42614eddb28a18" providerId="LiveId" clId="{D7E41726-2510-4555-968B-6B83FCBF35A3}" dt="2025-09-21T05:05:41.299" v="86" actId="113"/>
          <ac:spMkLst>
            <pc:docMk/>
            <pc:sldMk cId="4276388075" sldId="264"/>
            <ac:spMk id="5" creationId="{3B94574B-5B47-CB0C-B4EF-E7BDE43642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9A52-933A-4DF1-65E4-13EE33B7D9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3B78033D-A610-574B-577E-B1677665A7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4665B292-3ACB-5C15-9420-19276967CB18}"/>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B47B35A2-941A-A4D5-3F68-0C8756000BB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FAADEB69-8189-8FF0-3221-531B02AB824B}"/>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4112209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87E0E-25AE-8111-1F08-630EE8F10446}"/>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44338A3E-EEA6-1002-7753-5ED7F33273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7B207EA-3368-8DB9-4738-6F180457B98A}"/>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C38D3DD8-44E3-A514-0389-31B92F2956F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351D793D-BBAC-350C-D7F5-C31D162ECA2D}"/>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4126370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D9E61D-9368-C2AC-AEB5-24F35CFF83F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FCC8CF85-DCAB-5650-2930-7BCFA1EDDC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02C8911-7617-D93D-0383-3C7E8D87939D}"/>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F70A33D7-5A9B-AA92-9AA9-BB25F12808B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B9CFDBC-67C7-15FB-F452-5034CE28EB03}"/>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400868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5784A-2B36-5CE9-0081-2C8F2597ED09}"/>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32B2B17-AEB3-3005-328A-A6E84B33EA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7EB9A90-82DA-3CAA-DA69-00CF0F0B1CB2}"/>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CD43DB21-A3D8-FB8A-1BB1-292B53E1E01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D26456D-E321-9F99-D0C1-2DB650F12315}"/>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1587927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A961D-D3AD-18C1-508B-8FBE9E16D5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1E05315F-5EED-F731-7A03-6A58CCAE86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1C8977-6FFB-8372-E5FA-732D64CF4637}"/>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8BD3015A-0758-AE3E-022C-10736E80E05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6678C0C-44C0-90D7-0787-7F138DCBA230}"/>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1053052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A3662-CFEF-5627-7701-F9AAC62EB816}"/>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0E23ED5-B99E-742A-51AF-BE1B1477C4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1D2468C5-2C32-5608-2694-18EF6108A0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AF7B55D3-FFE0-35EB-511A-FEA2074D074E}"/>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6" name="Footer Placeholder 5">
            <a:extLst>
              <a:ext uri="{FF2B5EF4-FFF2-40B4-BE49-F238E27FC236}">
                <a16:creationId xmlns:a16="http://schemas.microsoft.com/office/drawing/2014/main" id="{9540B8BB-7CD9-035C-3ADF-17142B9B32B6}"/>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78DAF58B-EC4A-C55B-D8A3-7FEC922E5E14}"/>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252109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B93A8-B4FC-9FD2-C3DC-4F1318E64E9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C8399C0-B859-4319-2A32-A9FB7F9563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A6BFB2-BE32-9226-7EAD-D62C79FEF7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095C8109-B263-75F3-2FF8-72A3BE944D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8D72FA-85FD-E381-C7DA-873FDC2AA2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AEED34BA-E028-73A7-452A-3A47051C5DE8}"/>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8" name="Footer Placeholder 7">
            <a:extLst>
              <a:ext uri="{FF2B5EF4-FFF2-40B4-BE49-F238E27FC236}">
                <a16:creationId xmlns:a16="http://schemas.microsoft.com/office/drawing/2014/main" id="{8EA9E8EE-BD6D-9FA1-77AF-3EA4AE08265F}"/>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CD20F282-C21F-422B-6A15-A6D94FA6C23F}"/>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199708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CF007-94B5-B615-1E7C-179FEEFE86E9}"/>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E9D5782A-E775-B8AA-F97F-13ABB3135F30}"/>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4" name="Footer Placeholder 3">
            <a:extLst>
              <a:ext uri="{FF2B5EF4-FFF2-40B4-BE49-F238E27FC236}">
                <a16:creationId xmlns:a16="http://schemas.microsoft.com/office/drawing/2014/main" id="{08B0A51D-28DA-421C-E3A7-F2D73A10F95A}"/>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91299ED1-5C05-7BBA-01E4-F63F1E12FC95}"/>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200608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2E824-593A-4504-230C-5BE803044F70}"/>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3" name="Footer Placeholder 2">
            <a:extLst>
              <a:ext uri="{FF2B5EF4-FFF2-40B4-BE49-F238E27FC236}">
                <a16:creationId xmlns:a16="http://schemas.microsoft.com/office/drawing/2014/main" id="{194EBF81-7F4B-A54A-72C7-FF11469719DD}"/>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AE201E2E-64B9-7F48-9736-28FA21E48E78}"/>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143187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6E598-FAA1-F5B7-680E-83A6AB4353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CE45E3F7-5346-0F00-2597-0998D40A69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10A49C0-D76D-DD0A-168E-34B2E3405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BFBD58-9FB1-AD85-A411-38A507D8FA9E}"/>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6" name="Footer Placeholder 5">
            <a:extLst>
              <a:ext uri="{FF2B5EF4-FFF2-40B4-BE49-F238E27FC236}">
                <a16:creationId xmlns:a16="http://schemas.microsoft.com/office/drawing/2014/main" id="{1FE38844-5908-D98B-1E96-6089FE0DD38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8254E58-A0BB-1CF4-33F1-F67CB0302376}"/>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3164775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7C254-0FB5-1324-0A06-25575EB4BC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E40F79AC-DE66-8018-0365-B855A5F203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8001207A-584D-3378-A58D-82F3C890DD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CA0663-6E21-798B-045E-DBC88D7608C8}"/>
              </a:ext>
            </a:extLst>
          </p:cNvPr>
          <p:cNvSpPr>
            <a:spLocks noGrp="1"/>
          </p:cNvSpPr>
          <p:nvPr>
            <p:ph type="dt" sz="half" idx="10"/>
          </p:nvPr>
        </p:nvSpPr>
        <p:spPr/>
        <p:txBody>
          <a:bodyPr/>
          <a:lstStyle/>
          <a:p>
            <a:fld id="{075C6381-9D53-4270-89A8-E1CCAA6D073B}" type="datetimeFigureOut">
              <a:rPr lang="en-ZA" smtClean="0"/>
              <a:t>2025/09/20</a:t>
            </a:fld>
            <a:endParaRPr lang="en-ZA"/>
          </a:p>
        </p:txBody>
      </p:sp>
      <p:sp>
        <p:nvSpPr>
          <p:cNvPr id="6" name="Footer Placeholder 5">
            <a:extLst>
              <a:ext uri="{FF2B5EF4-FFF2-40B4-BE49-F238E27FC236}">
                <a16:creationId xmlns:a16="http://schemas.microsoft.com/office/drawing/2014/main" id="{2C6BD9F3-36D1-0892-9E1B-446E9736AC0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34E225EC-6F31-B25D-FC47-615B331E41E3}"/>
              </a:ext>
            </a:extLst>
          </p:cNvPr>
          <p:cNvSpPr>
            <a:spLocks noGrp="1"/>
          </p:cNvSpPr>
          <p:nvPr>
            <p:ph type="sldNum" sz="quarter" idx="12"/>
          </p:nvPr>
        </p:nvSpPr>
        <p:spPr/>
        <p:txBody>
          <a:bodyPr/>
          <a:lstStyle/>
          <a:p>
            <a:fld id="{4F4E37CE-F209-4A4E-B82A-254379C114D6}" type="slidenum">
              <a:rPr lang="en-ZA" smtClean="0"/>
              <a:t>‹#›</a:t>
            </a:fld>
            <a:endParaRPr lang="en-ZA"/>
          </a:p>
        </p:txBody>
      </p:sp>
    </p:spTree>
    <p:extLst>
      <p:ext uri="{BB962C8B-B14F-4D97-AF65-F5344CB8AC3E}">
        <p14:creationId xmlns:p14="http://schemas.microsoft.com/office/powerpoint/2010/main" val="229050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D88417-64BB-C8DF-1C2F-DA18DC0CFF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F58F5FE-AD7F-F761-81CF-8B6AAB07D6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4AFECB4-1475-84A8-D8EA-01082BE89A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5C6381-9D53-4270-89A8-E1CCAA6D073B}" type="datetimeFigureOut">
              <a:rPr lang="en-ZA" smtClean="0"/>
              <a:t>2025/09/20</a:t>
            </a:fld>
            <a:endParaRPr lang="en-ZA"/>
          </a:p>
        </p:txBody>
      </p:sp>
      <p:sp>
        <p:nvSpPr>
          <p:cNvPr id="5" name="Footer Placeholder 4">
            <a:extLst>
              <a:ext uri="{FF2B5EF4-FFF2-40B4-BE49-F238E27FC236}">
                <a16:creationId xmlns:a16="http://schemas.microsoft.com/office/drawing/2014/main" id="{91801CF7-795F-565A-CD34-2DD407594D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2A9CD6D0-8233-437E-7251-F6652E276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4E37CE-F209-4A4E-B82A-254379C114D6}" type="slidenum">
              <a:rPr lang="en-ZA" smtClean="0"/>
              <a:t>‹#›</a:t>
            </a:fld>
            <a:endParaRPr lang="en-ZA"/>
          </a:p>
        </p:txBody>
      </p:sp>
    </p:spTree>
    <p:extLst>
      <p:ext uri="{BB962C8B-B14F-4D97-AF65-F5344CB8AC3E}">
        <p14:creationId xmlns:p14="http://schemas.microsoft.com/office/powerpoint/2010/main" val="2676955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018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18F63-B1AE-5996-5E3B-5BBF95D4804B}"/>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8211104-2FC1-E5C3-B018-CBEFB3F10D3B}"/>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9FE11842-BDCE-C86B-729D-0DEBCFC4E058}"/>
              </a:ext>
            </a:extLst>
          </p:cNvPr>
          <p:cNvSpPr txBox="1"/>
          <p:nvPr/>
        </p:nvSpPr>
        <p:spPr>
          <a:xfrm>
            <a:off x="422786" y="2113937"/>
            <a:ext cx="11454580" cy="3970318"/>
          </a:xfrm>
          <a:prstGeom prst="rect">
            <a:avLst/>
          </a:prstGeom>
          <a:noFill/>
        </p:spPr>
        <p:txBody>
          <a:bodyPr wrap="square" rtlCol="0">
            <a:spAutoFit/>
          </a:bodyPr>
          <a:lstStyle/>
          <a:p>
            <a:r>
              <a:rPr lang="en-US" sz="2800" dirty="0">
                <a:solidFill>
                  <a:schemeClr val="bg1"/>
                </a:solidFill>
                <a:latin typeface="Arial" panose="020B0604020202020204" pitchFamily="34" charset="0"/>
                <a:cs typeface="Arial" panose="020B0604020202020204" pitchFamily="34" charset="0"/>
              </a:rPr>
              <a:t>Hebrews 12:1–2 (ESV)</a:t>
            </a:r>
          </a:p>
          <a:p>
            <a:endParaRPr lang="en-US" sz="2800" dirty="0">
              <a:solidFill>
                <a:schemeClr val="bg1"/>
              </a:solidFill>
              <a:latin typeface="Arial" panose="020B0604020202020204" pitchFamily="34" charset="0"/>
              <a:cs typeface="Arial" panose="020B0604020202020204" pitchFamily="34" charset="0"/>
            </a:endParaRPr>
          </a:p>
          <a:p>
            <a:r>
              <a:rPr lang="en-US" sz="2800" dirty="0">
                <a:solidFill>
                  <a:schemeClr val="bg1"/>
                </a:solidFill>
                <a:latin typeface="Arial" panose="020B0604020202020204" pitchFamily="34" charset="0"/>
                <a:cs typeface="Arial" panose="020B0604020202020204" pitchFamily="34" charset="0"/>
              </a:rPr>
              <a:t>Therefore, since we are surrounded by so great a cloud of witnesses, let us also lay aside every weight, and sin which clings so closely, and </a:t>
            </a:r>
            <a:r>
              <a:rPr lang="en-US" sz="2800" b="1" dirty="0">
                <a:solidFill>
                  <a:srgbClr val="FFFF00"/>
                </a:solidFill>
                <a:latin typeface="Arial" panose="020B0604020202020204" pitchFamily="34" charset="0"/>
                <a:cs typeface="Arial" panose="020B0604020202020204" pitchFamily="34" charset="0"/>
              </a:rPr>
              <a:t>let us run with endurance the race that is set before us</a:t>
            </a:r>
            <a:r>
              <a:rPr lang="en-US" sz="2800" dirty="0">
                <a:solidFill>
                  <a:schemeClr val="bg1"/>
                </a:solidFill>
                <a:latin typeface="Arial" panose="020B0604020202020204" pitchFamily="34" charset="0"/>
                <a:cs typeface="Arial" panose="020B0604020202020204" pitchFamily="34" charset="0"/>
              </a:rPr>
              <a:t>,</a:t>
            </a:r>
          </a:p>
          <a:p>
            <a:endParaRPr lang="en-US" sz="2800" dirty="0">
              <a:solidFill>
                <a:schemeClr val="bg1"/>
              </a:solidFill>
              <a:latin typeface="Arial" panose="020B0604020202020204" pitchFamily="34" charset="0"/>
              <a:cs typeface="Arial" panose="020B0604020202020204" pitchFamily="34" charset="0"/>
            </a:endParaRPr>
          </a:p>
          <a:p>
            <a:r>
              <a:rPr lang="en-US" sz="2800" b="1" dirty="0">
                <a:solidFill>
                  <a:srgbClr val="FFFF00"/>
                </a:solidFill>
                <a:latin typeface="Arial" panose="020B0604020202020204" pitchFamily="34" charset="0"/>
                <a:cs typeface="Arial" panose="020B0604020202020204" pitchFamily="34" charset="0"/>
              </a:rPr>
              <a:t>looking to Jesus</a:t>
            </a:r>
            <a:r>
              <a:rPr lang="en-US" sz="2800" dirty="0">
                <a:solidFill>
                  <a:schemeClr val="bg1"/>
                </a:solidFill>
                <a:latin typeface="Arial" panose="020B0604020202020204" pitchFamily="34" charset="0"/>
                <a:cs typeface="Arial" panose="020B0604020202020204" pitchFamily="34" charset="0"/>
              </a:rPr>
              <a:t>, the founder and perfecter of our faith, </a:t>
            </a:r>
            <a:r>
              <a:rPr lang="en-US" sz="2800" b="1" dirty="0">
                <a:solidFill>
                  <a:srgbClr val="FFFF00"/>
                </a:solidFill>
                <a:latin typeface="Arial" panose="020B0604020202020204" pitchFamily="34" charset="0"/>
                <a:cs typeface="Arial" panose="020B0604020202020204" pitchFamily="34" charset="0"/>
              </a:rPr>
              <a:t>who for the joy that was set before him endured the cross</a:t>
            </a:r>
            <a:r>
              <a:rPr lang="en-US" sz="2800" dirty="0">
                <a:solidFill>
                  <a:schemeClr val="bg1"/>
                </a:solidFill>
                <a:latin typeface="Arial" panose="020B0604020202020204" pitchFamily="34" charset="0"/>
                <a:cs typeface="Arial" panose="020B0604020202020204" pitchFamily="34" charset="0"/>
              </a:rPr>
              <a:t>, despising the shame, and is seated at the right hand of the throne of God.</a:t>
            </a:r>
            <a:endParaRPr lang="en-ZA" sz="3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3748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D2B7F7D-CB27-E9AB-1A1D-96815EF51115}"/>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A7753D1C-CF64-8CD2-D493-76816C42C871}"/>
              </a:ext>
            </a:extLst>
          </p:cNvPr>
          <p:cNvSpPr txBox="1"/>
          <p:nvPr/>
        </p:nvSpPr>
        <p:spPr>
          <a:xfrm>
            <a:off x="422786" y="2113937"/>
            <a:ext cx="11454580" cy="4678204"/>
          </a:xfrm>
          <a:prstGeom prst="rect">
            <a:avLst/>
          </a:prstGeom>
          <a:no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Jesus’ Call: “Come, Follow Me” (ESV)</a:t>
            </a:r>
          </a:p>
          <a:p>
            <a:endParaRPr lang="en-US" b="1" dirty="0">
              <a:solidFill>
                <a:schemeClr val="bg1"/>
              </a:solidFill>
              <a:latin typeface="Arial" panose="020B0604020202020204" pitchFamily="34" charset="0"/>
              <a:cs typeface="Arial" panose="020B0604020202020204" pitchFamily="34" charset="0"/>
            </a:endParaRPr>
          </a:p>
          <a:p>
            <a:r>
              <a:rPr lang="en-US" sz="2600" b="1" dirty="0">
                <a:solidFill>
                  <a:schemeClr val="bg1"/>
                </a:solidFill>
                <a:latin typeface="Arial" panose="020B0604020202020204" pitchFamily="34" charset="0"/>
                <a:cs typeface="Arial" panose="020B0604020202020204" pitchFamily="34" charset="0"/>
              </a:rPr>
              <a:t>Matthew 4:19 &amp; Mark 1:17</a:t>
            </a:r>
            <a:r>
              <a:rPr lang="en-US" sz="2600" dirty="0">
                <a:solidFill>
                  <a:schemeClr val="bg1"/>
                </a:solidFill>
                <a:latin typeface="Arial" panose="020B0604020202020204" pitchFamily="34" charset="0"/>
                <a:cs typeface="Arial" panose="020B0604020202020204" pitchFamily="34" charset="0"/>
              </a:rPr>
              <a:t> – </a:t>
            </a:r>
            <a:r>
              <a:rPr lang="en-US" sz="2600" i="1" dirty="0">
                <a:solidFill>
                  <a:schemeClr val="bg1"/>
                </a:solidFill>
                <a:latin typeface="Arial" panose="020B0604020202020204" pitchFamily="34" charset="0"/>
                <a:cs typeface="Arial" panose="020B0604020202020204" pitchFamily="34" charset="0"/>
              </a:rPr>
              <a:t>To Simon Peter and Andrew</a:t>
            </a:r>
            <a:br>
              <a:rPr lang="en-US" sz="2600" dirty="0">
                <a:solidFill>
                  <a:schemeClr val="bg1"/>
                </a:solidFill>
                <a:latin typeface="Arial" panose="020B0604020202020204" pitchFamily="34" charset="0"/>
                <a:cs typeface="Arial" panose="020B0604020202020204" pitchFamily="34" charset="0"/>
              </a:rPr>
            </a:br>
            <a:r>
              <a:rPr lang="en-US" sz="2600" dirty="0">
                <a:solidFill>
                  <a:schemeClr val="bg1"/>
                </a:solidFill>
                <a:latin typeface="Arial" panose="020B0604020202020204" pitchFamily="34" charset="0"/>
                <a:cs typeface="Arial" panose="020B0604020202020204" pitchFamily="34" charset="0"/>
              </a:rPr>
              <a:t>“And he said to them, </a:t>
            </a:r>
            <a:r>
              <a:rPr lang="en-US" sz="2600" b="1" dirty="0">
                <a:solidFill>
                  <a:schemeClr val="bg1"/>
                </a:solidFill>
                <a:latin typeface="Arial" panose="020B0604020202020204" pitchFamily="34" charset="0"/>
                <a:cs typeface="Arial" panose="020B0604020202020204" pitchFamily="34" charset="0"/>
              </a:rPr>
              <a:t>‘</a:t>
            </a:r>
            <a:r>
              <a:rPr lang="en-US" sz="2600" b="1" dirty="0">
                <a:solidFill>
                  <a:srgbClr val="FFFF00"/>
                </a:solidFill>
                <a:latin typeface="Arial" panose="020B0604020202020204" pitchFamily="34" charset="0"/>
                <a:cs typeface="Arial" panose="020B0604020202020204" pitchFamily="34" charset="0"/>
              </a:rPr>
              <a:t>Follow me, and I will make you fishers of men</a:t>
            </a:r>
            <a:r>
              <a:rPr lang="en-US" sz="2600" b="1" dirty="0">
                <a:solidFill>
                  <a:schemeClr val="bg1"/>
                </a:solidFill>
                <a:latin typeface="Arial" panose="020B0604020202020204" pitchFamily="34" charset="0"/>
                <a:cs typeface="Arial" panose="020B0604020202020204" pitchFamily="34" charset="0"/>
              </a:rPr>
              <a:t>.’</a:t>
            </a:r>
            <a:r>
              <a:rPr lang="en-US" sz="2600" dirty="0">
                <a:solidFill>
                  <a:schemeClr val="bg1"/>
                </a:solidFill>
                <a:latin typeface="Arial" panose="020B0604020202020204" pitchFamily="34" charset="0"/>
                <a:cs typeface="Arial" panose="020B0604020202020204" pitchFamily="34" charset="0"/>
              </a:rPr>
              <a:t>”</a:t>
            </a:r>
          </a:p>
          <a:p>
            <a:endParaRPr lang="en-US" sz="2600" dirty="0">
              <a:solidFill>
                <a:schemeClr val="bg1"/>
              </a:solidFill>
              <a:latin typeface="Arial" panose="020B0604020202020204" pitchFamily="34" charset="0"/>
              <a:cs typeface="Arial" panose="020B0604020202020204" pitchFamily="34" charset="0"/>
            </a:endParaRPr>
          </a:p>
          <a:p>
            <a:r>
              <a:rPr lang="en-US" sz="2600" b="1" dirty="0">
                <a:solidFill>
                  <a:schemeClr val="bg1"/>
                </a:solidFill>
                <a:latin typeface="Arial" panose="020B0604020202020204" pitchFamily="34" charset="0"/>
                <a:cs typeface="Arial" panose="020B0604020202020204" pitchFamily="34" charset="0"/>
              </a:rPr>
              <a:t>Matthew 9:9; Mark 2:14 &amp; Luke 5:27</a:t>
            </a:r>
            <a:r>
              <a:rPr lang="en-US" sz="2600" dirty="0">
                <a:solidFill>
                  <a:schemeClr val="bg1"/>
                </a:solidFill>
                <a:latin typeface="Arial" panose="020B0604020202020204" pitchFamily="34" charset="0"/>
                <a:cs typeface="Arial" panose="020B0604020202020204" pitchFamily="34" charset="0"/>
              </a:rPr>
              <a:t> – </a:t>
            </a:r>
            <a:r>
              <a:rPr lang="en-US" sz="2600" i="1" dirty="0">
                <a:solidFill>
                  <a:schemeClr val="bg1"/>
                </a:solidFill>
                <a:latin typeface="Arial" panose="020B0604020202020204" pitchFamily="34" charset="0"/>
                <a:cs typeface="Arial" panose="020B0604020202020204" pitchFamily="34" charset="0"/>
              </a:rPr>
              <a:t>To Matthew (Levi) the tax collector</a:t>
            </a:r>
            <a:br>
              <a:rPr lang="en-US" sz="2600" dirty="0">
                <a:solidFill>
                  <a:schemeClr val="bg1"/>
                </a:solidFill>
                <a:latin typeface="Arial" panose="020B0604020202020204" pitchFamily="34" charset="0"/>
                <a:cs typeface="Arial" panose="020B0604020202020204" pitchFamily="34" charset="0"/>
              </a:rPr>
            </a:br>
            <a:r>
              <a:rPr lang="en-US" sz="2600" dirty="0">
                <a:solidFill>
                  <a:schemeClr val="bg1"/>
                </a:solidFill>
                <a:latin typeface="Arial" panose="020B0604020202020204" pitchFamily="34" charset="0"/>
                <a:cs typeface="Arial" panose="020B0604020202020204" pitchFamily="34" charset="0"/>
              </a:rPr>
              <a:t>“As Jesus passed on from there, he saw a man called Matthew sitting at the tax booth, and he said to him, </a:t>
            </a:r>
            <a:r>
              <a:rPr lang="en-US" sz="2600" b="1" dirty="0">
                <a:solidFill>
                  <a:schemeClr val="bg1"/>
                </a:solidFill>
                <a:latin typeface="Arial" panose="020B0604020202020204" pitchFamily="34" charset="0"/>
                <a:cs typeface="Arial" panose="020B0604020202020204" pitchFamily="34" charset="0"/>
              </a:rPr>
              <a:t>‘</a:t>
            </a:r>
            <a:r>
              <a:rPr lang="en-US" sz="2600" b="1" dirty="0">
                <a:solidFill>
                  <a:srgbClr val="FFFF00"/>
                </a:solidFill>
                <a:latin typeface="Arial" panose="020B0604020202020204" pitchFamily="34" charset="0"/>
                <a:cs typeface="Arial" panose="020B0604020202020204" pitchFamily="34" charset="0"/>
              </a:rPr>
              <a:t>Follow me</a:t>
            </a:r>
            <a:r>
              <a:rPr lang="en-US" sz="2600" b="1" dirty="0">
                <a:solidFill>
                  <a:schemeClr val="bg1"/>
                </a:solidFill>
                <a:latin typeface="Arial" panose="020B0604020202020204" pitchFamily="34" charset="0"/>
                <a:cs typeface="Arial" panose="020B0604020202020204" pitchFamily="34" charset="0"/>
              </a:rPr>
              <a:t>.’</a:t>
            </a:r>
            <a:r>
              <a:rPr lang="en-US" sz="2600" dirty="0">
                <a:solidFill>
                  <a:schemeClr val="bg1"/>
                </a:solidFill>
                <a:latin typeface="Arial" panose="020B0604020202020204" pitchFamily="34" charset="0"/>
                <a:cs typeface="Arial" panose="020B0604020202020204" pitchFamily="34" charset="0"/>
              </a:rPr>
              <a:t> And he rose and followed him.”</a:t>
            </a:r>
          </a:p>
          <a:p>
            <a:endParaRPr lang="en-ZA" sz="2600" dirty="0">
              <a:solidFill>
                <a:schemeClr val="bg1"/>
              </a:solidFill>
              <a:latin typeface="Arial" panose="020B0604020202020204" pitchFamily="34" charset="0"/>
              <a:cs typeface="Arial" panose="020B0604020202020204" pitchFamily="34" charset="0"/>
            </a:endParaRPr>
          </a:p>
          <a:p>
            <a:r>
              <a:rPr lang="en-US" sz="2600" b="1" dirty="0">
                <a:solidFill>
                  <a:schemeClr val="bg1"/>
                </a:solidFill>
                <a:latin typeface="Arial" panose="020B0604020202020204" pitchFamily="34" charset="0"/>
                <a:cs typeface="Arial" panose="020B0604020202020204" pitchFamily="34" charset="0"/>
              </a:rPr>
              <a:t>John 1:43 </a:t>
            </a:r>
            <a:r>
              <a:rPr lang="en-US" sz="2600" dirty="0">
                <a:solidFill>
                  <a:schemeClr val="bg1"/>
                </a:solidFill>
                <a:latin typeface="Arial" panose="020B0604020202020204" pitchFamily="34" charset="0"/>
                <a:cs typeface="Arial" panose="020B0604020202020204" pitchFamily="34" charset="0"/>
              </a:rPr>
              <a:t>– To Philip </a:t>
            </a:r>
          </a:p>
          <a:p>
            <a:r>
              <a:rPr lang="en-US" sz="2600" dirty="0">
                <a:solidFill>
                  <a:schemeClr val="bg1"/>
                </a:solidFill>
                <a:latin typeface="Arial" panose="020B0604020202020204" pitchFamily="34" charset="0"/>
                <a:cs typeface="Arial" panose="020B0604020202020204" pitchFamily="34" charset="0"/>
              </a:rPr>
              <a:t>“The next day Jesus decided to go to Galilee. He found Philip and said to him, ‘</a:t>
            </a:r>
            <a:r>
              <a:rPr lang="en-US" sz="2600" b="1" dirty="0">
                <a:solidFill>
                  <a:srgbClr val="FFFF00"/>
                </a:solidFill>
                <a:latin typeface="Arial" panose="020B0604020202020204" pitchFamily="34" charset="0"/>
                <a:cs typeface="Arial" panose="020B0604020202020204" pitchFamily="34" charset="0"/>
              </a:rPr>
              <a:t>Follow me</a:t>
            </a:r>
            <a:r>
              <a:rPr lang="en-US" sz="2600" dirty="0">
                <a:solidFill>
                  <a:schemeClr val="bg1"/>
                </a:solidFill>
                <a:latin typeface="Arial" panose="020B0604020202020204" pitchFamily="34" charset="0"/>
                <a:cs typeface="Arial" panose="020B0604020202020204" pitchFamily="34" charset="0"/>
              </a:rPr>
              <a:t>.’”</a:t>
            </a:r>
            <a:endParaRPr lang="en-ZA" sz="2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330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83776-DFA1-DEF7-0F2D-52C2B410AC84}"/>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C4385C1A-C728-6310-8140-4A8EE4481765}"/>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4A68EDC2-A3A5-A262-0C04-9F3F79C91AC7}"/>
              </a:ext>
            </a:extLst>
          </p:cNvPr>
          <p:cNvSpPr txBox="1"/>
          <p:nvPr/>
        </p:nvSpPr>
        <p:spPr>
          <a:xfrm>
            <a:off x="442450" y="2035281"/>
            <a:ext cx="11454580" cy="4893647"/>
          </a:xfrm>
          <a:prstGeom prst="rect">
            <a:avLst/>
          </a:prstGeom>
          <a:noFill/>
        </p:spPr>
        <p:txBody>
          <a:bodyPr wrap="square" rtlCol="0">
            <a:spAutoFit/>
          </a:bodyPr>
          <a:lstStyle/>
          <a:p>
            <a:r>
              <a:rPr lang="en-US" sz="3200" b="1" dirty="0">
                <a:solidFill>
                  <a:schemeClr val="bg1"/>
                </a:solidFill>
                <a:latin typeface="Arial" panose="020B0604020202020204" pitchFamily="34" charset="0"/>
                <a:cs typeface="Arial" panose="020B0604020202020204" pitchFamily="34" charset="0"/>
              </a:rPr>
              <a:t>The Process of Becoming a Disciple in OT/Jewish Times</a:t>
            </a:r>
          </a:p>
          <a:p>
            <a:endParaRPr lang="en-US" sz="2800" dirty="0">
              <a:solidFill>
                <a:schemeClr val="bg1"/>
              </a:solidFill>
              <a:latin typeface="Arial" panose="020B0604020202020204" pitchFamily="34" charset="0"/>
              <a:cs typeface="Arial" panose="020B0604020202020204" pitchFamily="34" charset="0"/>
            </a:endParaRPr>
          </a:p>
          <a:p>
            <a:pPr marL="514350" indent="-514350">
              <a:buAutoNum type="arabicPeriod"/>
            </a:pPr>
            <a:r>
              <a:rPr lang="en-US" sz="2700" dirty="0">
                <a:solidFill>
                  <a:schemeClr val="bg1"/>
                </a:solidFill>
                <a:latin typeface="Arial" panose="020B0604020202020204" pitchFamily="34" charset="0"/>
                <a:cs typeface="Arial" panose="020B0604020202020204" pitchFamily="34" charset="0"/>
              </a:rPr>
              <a:t>Early Education: The Torah Foundation (Ages ~5–12)</a:t>
            </a:r>
          </a:p>
          <a:p>
            <a:pPr marL="514350" indent="-514350">
              <a:buAutoNum type="arabicPeriod"/>
            </a:pPr>
            <a:endParaRPr lang="en-US" sz="2700" dirty="0">
              <a:solidFill>
                <a:schemeClr val="bg1"/>
              </a:solidFill>
              <a:latin typeface="Arial" panose="020B0604020202020204" pitchFamily="34" charset="0"/>
              <a:cs typeface="Arial" panose="020B0604020202020204" pitchFamily="34" charset="0"/>
            </a:endParaRPr>
          </a:p>
          <a:p>
            <a:r>
              <a:rPr lang="en-US" sz="2700" dirty="0">
                <a:solidFill>
                  <a:schemeClr val="bg1"/>
                </a:solidFill>
                <a:latin typeface="Arial" panose="020B0604020202020204" pitchFamily="34" charset="0"/>
                <a:cs typeface="Arial" panose="020B0604020202020204" pitchFamily="34" charset="0"/>
              </a:rPr>
              <a:t>2. Advanced Study: The Prophets &amp; Writings (Ages ~13–15)</a:t>
            </a:r>
          </a:p>
          <a:p>
            <a:endParaRPr lang="en-US" sz="2700" dirty="0">
              <a:solidFill>
                <a:schemeClr val="bg1"/>
              </a:solidFill>
              <a:latin typeface="Arial" panose="020B0604020202020204" pitchFamily="34" charset="0"/>
              <a:cs typeface="Arial" panose="020B0604020202020204" pitchFamily="34" charset="0"/>
            </a:endParaRPr>
          </a:p>
          <a:p>
            <a:r>
              <a:rPr lang="en-US" sz="2700" dirty="0">
                <a:solidFill>
                  <a:schemeClr val="bg1"/>
                </a:solidFill>
                <a:latin typeface="Arial" panose="020B0604020202020204" pitchFamily="34" charset="0"/>
                <a:cs typeface="Arial" panose="020B0604020202020204" pitchFamily="34" charset="0"/>
              </a:rPr>
              <a:t>3. Choosing a Rabbi (Ages ~15+)</a:t>
            </a:r>
          </a:p>
          <a:p>
            <a:endParaRPr lang="en-US" sz="2700" dirty="0">
              <a:solidFill>
                <a:schemeClr val="bg1"/>
              </a:solidFill>
              <a:latin typeface="Arial" panose="020B0604020202020204" pitchFamily="34" charset="0"/>
              <a:cs typeface="Arial" panose="020B0604020202020204" pitchFamily="34" charset="0"/>
            </a:endParaRPr>
          </a:p>
          <a:p>
            <a:r>
              <a:rPr lang="en-US" sz="2700" dirty="0">
                <a:solidFill>
                  <a:schemeClr val="bg1"/>
                </a:solidFill>
                <a:latin typeface="Arial" panose="020B0604020202020204" pitchFamily="34" charset="0"/>
                <a:cs typeface="Arial" panose="020B0604020202020204" pitchFamily="34" charset="0"/>
              </a:rPr>
              <a:t>4. The Call of the Rabbi</a:t>
            </a:r>
          </a:p>
          <a:p>
            <a:endParaRPr lang="en-US" sz="2700" dirty="0">
              <a:solidFill>
                <a:schemeClr val="bg1"/>
              </a:solidFill>
              <a:latin typeface="Arial" panose="020B0604020202020204" pitchFamily="34" charset="0"/>
              <a:cs typeface="Arial" panose="020B0604020202020204" pitchFamily="34" charset="0"/>
            </a:endParaRPr>
          </a:p>
          <a:p>
            <a:r>
              <a:rPr lang="en-US" sz="2700" dirty="0">
                <a:solidFill>
                  <a:schemeClr val="bg1"/>
                </a:solidFill>
                <a:latin typeface="Arial" panose="020B0604020202020204" pitchFamily="34" charset="0"/>
                <a:cs typeface="Arial" panose="020B0604020202020204" pitchFamily="34" charset="0"/>
              </a:rPr>
              <a:t>5. The Life of a Disciple</a:t>
            </a:r>
          </a:p>
        </p:txBody>
      </p:sp>
    </p:spTree>
    <p:extLst>
      <p:ext uri="{BB962C8B-B14F-4D97-AF65-F5344CB8AC3E}">
        <p14:creationId xmlns:p14="http://schemas.microsoft.com/office/powerpoint/2010/main" val="3408964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DAA84-FD24-B4A9-ED5B-2D354CD56EE1}"/>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9538128-EBB8-A581-7841-0276763D2752}"/>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31901DAC-EB5B-3E1D-2504-EDC1D7D6725D}"/>
              </a:ext>
            </a:extLst>
          </p:cNvPr>
          <p:cNvSpPr txBox="1"/>
          <p:nvPr/>
        </p:nvSpPr>
        <p:spPr>
          <a:xfrm>
            <a:off x="422786" y="2113937"/>
            <a:ext cx="11454580" cy="4093428"/>
          </a:xfrm>
          <a:prstGeom prst="rect">
            <a:avLst/>
          </a:prstGeom>
          <a:noFill/>
        </p:spPr>
        <p:txBody>
          <a:bodyPr wrap="square" rtlCol="0">
            <a:spAutoFit/>
          </a:bodyPr>
          <a:lstStyle/>
          <a:p>
            <a:r>
              <a:rPr lang="en-US" sz="2600" b="1" dirty="0">
                <a:solidFill>
                  <a:schemeClr val="bg1"/>
                </a:solidFill>
                <a:latin typeface="Arial" panose="020B0604020202020204" pitchFamily="34" charset="0"/>
                <a:cs typeface="Arial" panose="020B0604020202020204" pitchFamily="34" charset="0"/>
              </a:rPr>
              <a:t>The Cost of Discipleship (ESV)</a:t>
            </a:r>
          </a:p>
          <a:p>
            <a:endParaRPr lang="en-US" sz="2600" b="1" dirty="0">
              <a:solidFill>
                <a:schemeClr val="bg1"/>
              </a:solidFill>
              <a:latin typeface="Arial" panose="020B0604020202020204" pitchFamily="34" charset="0"/>
              <a:cs typeface="Arial" panose="020B0604020202020204" pitchFamily="34" charset="0"/>
            </a:endParaRPr>
          </a:p>
          <a:p>
            <a:r>
              <a:rPr lang="en-US" sz="2600" dirty="0">
                <a:solidFill>
                  <a:schemeClr val="bg1"/>
                </a:solidFill>
                <a:latin typeface="Arial" panose="020B0604020202020204" pitchFamily="34" charset="0"/>
                <a:cs typeface="Arial" panose="020B0604020202020204" pitchFamily="34" charset="0"/>
              </a:rPr>
              <a:t>Matthew 10:37–39 – To the Twelve as He sends them out</a:t>
            </a:r>
          </a:p>
          <a:p>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“Whoever loves father or mother more than me is not worthy of me, and whoever loves son or daughter more than me is not worthy of me. </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And whoever does </a:t>
            </a:r>
            <a:r>
              <a:rPr lang="en-US" sz="2600" b="1" dirty="0">
                <a:solidFill>
                  <a:srgbClr val="FFFF00"/>
                </a:solidFill>
                <a:latin typeface="Arial" panose="020B0604020202020204" pitchFamily="34" charset="0"/>
                <a:cs typeface="Arial" panose="020B0604020202020204" pitchFamily="34" charset="0"/>
              </a:rPr>
              <a:t>not take his cross and follow me is not worthy of me. </a:t>
            </a:r>
          </a:p>
          <a:p>
            <a:pPr algn="just"/>
            <a:r>
              <a:rPr lang="en-US" sz="2600" i="1" u="sng" dirty="0">
                <a:solidFill>
                  <a:schemeClr val="bg1"/>
                </a:solidFill>
                <a:latin typeface="Arial" panose="020B0604020202020204" pitchFamily="34" charset="0"/>
                <a:cs typeface="Arial" panose="020B0604020202020204" pitchFamily="34" charset="0"/>
              </a:rPr>
              <a:t>Whoever finds his life will lose it, and whoever loses his life for my sake will find it.”</a:t>
            </a:r>
            <a:endParaRPr lang="en-ZA" sz="2600" i="1" u="sng"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6259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06A9-686F-72AD-2341-19A939E15753}"/>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11825CC-DEBB-AD3C-8155-ED86445F7693}"/>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FD10B135-A27C-FC97-F61B-96C547E6FD9C}"/>
              </a:ext>
            </a:extLst>
          </p:cNvPr>
          <p:cNvSpPr txBox="1"/>
          <p:nvPr/>
        </p:nvSpPr>
        <p:spPr>
          <a:xfrm>
            <a:off x="422786" y="2113937"/>
            <a:ext cx="11454580" cy="2893100"/>
          </a:xfrm>
          <a:prstGeom prst="rect">
            <a:avLst/>
          </a:prstGeom>
          <a:noFill/>
        </p:spPr>
        <p:txBody>
          <a:bodyPr wrap="square" rtlCol="0">
            <a:spAutoFit/>
          </a:bodyPr>
          <a:lstStyle/>
          <a:p>
            <a:r>
              <a:rPr lang="en-US" sz="2600" b="1" dirty="0">
                <a:solidFill>
                  <a:schemeClr val="bg1"/>
                </a:solidFill>
                <a:latin typeface="Arial" panose="020B0604020202020204" pitchFamily="34" charset="0"/>
                <a:cs typeface="Arial" panose="020B0604020202020204" pitchFamily="34" charset="0"/>
              </a:rPr>
              <a:t>The Cost of Discipleship (ESV)</a:t>
            </a:r>
          </a:p>
          <a:p>
            <a:endParaRPr lang="en-US" sz="2600" b="1" dirty="0">
              <a:solidFill>
                <a:schemeClr val="bg1"/>
              </a:solidFill>
              <a:latin typeface="Arial" panose="020B0604020202020204" pitchFamily="34" charset="0"/>
              <a:cs typeface="Arial" panose="020B0604020202020204" pitchFamily="34" charset="0"/>
            </a:endParaRPr>
          </a:p>
          <a:p>
            <a:r>
              <a:rPr lang="en-US" sz="2600" dirty="0">
                <a:solidFill>
                  <a:schemeClr val="bg1"/>
                </a:solidFill>
                <a:latin typeface="Arial" panose="020B0604020202020204" pitchFamily="34" charset="0"/>
                <a:cs typeface="Arial" panose="020B0604020202020204" pitchFamily="34" charset="0"/>
              </a:rPr>
              <a:t>Matthew 16:24–25 – To His disciples after predicting His death</a:t>
            </a:r>
          </a:p>
          <a:p>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“Then Jesus told his disciples, ‘If anyone would </a:t>
            </a:r>
            <a:r>
              <a:rPr lang="en-US" sz="2600" b="1" dirty="0">
                <a:solidFill>
                  <a:srgbClr val="FFFF00"/>
                </a:solidFill>
                <a:latin typeface="Arial" panose="020B0604020202020204" pitchFamily="34" charset="0"/>
                <a:cs typeface="Arial" panose="020B0604020202020204" pitchFamily="34" charset="0"/>
              </a:rPr>
              <a:t>come after me, let him deny himself and take up his cross and follow me</a:t>
            </a:r>
            <a:r>
              <a:rPr lang="en-US" sz="2600" dirty="0">
                <a:solidFill>
                  <a:schemeClr val="bg1"/>
                </a:solidFill>
                <a:latin typeface="Arial" panose="020B0604020202020204" pitchFamily="34" charset="0"/>
                <a:cs typeface="Arial" panose="020B0604020202020204" pitchFamily="34" charset="0"/>
              </a:rPr>
              <a:t>. For whoever would save his life will lose it, but whoever loses his life for my sake will find it.’”</a:t>
            </a:r>
            <a:endParaRPr lang="en-ZA" sz="2600" i="1" u="sng"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526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ECB0A-0FCB-1C14-6767-DC3A5648DFB2}"/>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E99FA8A-D777-7046-B1E8-F3606514E87D}"/>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3801A1AB-F6D9-2089-AFEF-F63B9835AF64}"/>
              </a:ext>
            </a:extLst>
          </p:cNvPr>
          <p:cNvSpPr txBox="1"/>
          <p:nvPr/>
        </p:nvSpPr>
        <p:spPr>
          <a:xfrm>
            <a:off x="422786" y="2113937"/>
            <a:ext cx="11454580" cy="4493538"/>
          </a:xfrm>
          <a:prstGeom prst="rect">
            <a:avLst/>
          </a:prstGeom>
          <a:noFill/>
        </p:spPr>
        <p:txBody>
          <a:bodyPr wrap="square" rtlCol="0">
            <a:spAutoFit/>
          </a:bodyPr>
          <a:lstStyle/>
          <a:p>
            <a:r>
              <a:rPr lang="en-US" sz="2600" b="1" dirty="0">
                <a:solidFill>
                  <a:schemeClr val="bg1"/>
                </a:solidFill>
                <a:latin typeface="Arial" panose="020B0604020202020204" pitchFamily="34" charset="0"/>
                <a:cs typeface="Arial" panose="020B0604020202020204" pitchFamily="34" charset="0"/>
              </a:rPr>
              <a:t>The Cost of Discipleship (ESV)</a:t>
            </a:r>
          </a:p>
          <a:p>
            <a:endParaRPr lang="en-US" sz="2600" b="1" dirty="0">
              <a:solidFill>
                <a:schemeClr val="bg1"/>
              </a:solidFill>
              <a:latin typeface="Arial" panose="020B0604020202020204" pitchFamily="34" charset="0"/>
              <a:cs typeface="Arial" panose="020B0604020202020204" pitchFamily="34" charset="0"/>
            </a:endParaRPr>
          </a:p>
          <a:p>
            <a:r>
              <a:rPr lang="en-US" sz="2600" dirty="0">
                <a:solidFill>
                  <a:schemeClr val="bg1"/>
                </a:solidFill>
                <a:latin typeface="Arial" panose="020B0604020202020204" pitchFamily="34" charset="0"/>
                <a:cs typeface="Arial" panose="020B0604020202020204" pitchFamily="34" charset="0"/>
              </a:rPr>
              <a:t>Luke 14:26–27&amp;33 – To the large crowds traveling with Him</a:t>
            </a:r>
          </a:p>
          <a:p>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“If anyone comes to me and does not hate his own father and mother and wife and children and brothers and sisters, yes, and even his own life, he cannot be my disciple. </a:t>
            </a:r>
            <a:r>
              <a:rPr lang="en-US" sz="2600" b="1" dirty="0">
                <a:solidFill>
                  <a:srgbClr val="FFFF00"/>
                </a:solidFill>
                <a:latin typeface="Arial" panose="020B0604020202020204" pitchFamily="34" charset="0"/>
                <a:cs typeface="Arial" panose="020B0604020202020204" pitchFamily="34" charset="0"/>
              </a:rPr>
              <a:t>Whoever does not bear his own cross and come after me cannot be my disciple</a:t>
            </a:r>
            <a:r>
              <a:rPr lang="en-US" sz="2600" dirty="0">
                <a:solidFill>
                  <a:schemeClr val="bg1"/>
                </a:solidFill>
                <a:latin typeface="Arial" panose="020B0604020202020204" pitchFamily="34" charset="0"/>
                <a:cs typeface="Arial" panose="020B0604020202020204" pitchFamily="34" charset="0"/>
              </a:rPr>
              <a:t>.”</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“So therefore, any one of you who does not renounce all that he has cannot be my disciple.”</a:t>
            </a:r>
            <a:endParaRPr lang="en-ZA" sz="2600" i="1" u="sng"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5961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0F5B3-183A-D6E5-D0A4-F1FD5937F769}"/>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C2C4BCC7-B7DD-CD0C-15C2-78E7D9BD118E}"/>
              </a:ext>
            </a:extLst>
          </p:cNvPr>
          <p:cNvSpPr/>
          <p:nvPr/>
        </p:nvSpPr>
        <p:spPr>
          <a:xfrm>
            <a:off x="0" y="983226"/>
            <a:ext cx="12192000" cy="5771534"/>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3B94574B-5B47-CB0C-B4EF-E7BDE43642C9}"/>
              </a:ext>
            </a:extLst>
          </p:cNvPr>
          <p:cNvSpPr txBox="1"/>
          <p:nvPr/>
        </p:nvSpPr>
        <p:spPr>
          <a:xfrm>
            <a:off x="368710" y="1060895"/>
            <a:ext cx="11454580" cy="5693866"/>
          </a:xfrm>
          <a:prstGeom prst="rect">
            <a:avLst/>
          </a:prstGeom>
          <a:noFill/>
        </p:spPr>
        <p:txBody>
          <a:bodyPr wrap="square" rtlCol="0">
            <a:spAutoFit/>
          </a:bodyPr>
          <a:lstStyle/>
          <a:p>
            <a:pPr algn="just"/>
            <a:r>
              <a:rPr lang="en-US" sz="2600" dirty="0">
                <a:solidFill>
                  <a:schemeClr val="bg1"/>
                </a:solidFill>
                <a:latin typeface="Arial" panose="020B0604020202020204" pitchFamily="34" charset="0"/>
                <a:cs typeface="Arial" panose="020B0604020202020204" pitchFamily="34" charset="0"/>
              </a:rPr>
              <a:t>'And what they said pleased the whole gathering, and they chose Stephen, a </a:t>
            </a:r>
            <a:r>
              <a:rPr lang="en-US" sz="2600" b="1" dirty="0">
                <a:solidFill>
                  <a:srgbClr val="FFFF00"/>
                </a:solidFill>
                <a:latin typeface="Arial" panose="020B0604020202020204" pitchFamily="34" charset="0"/>
                <a:cs typeface="Arial" panose="020B0604020202020204" pitchFamily="34" charset="0"/>
              </a:rPr>
              <a:t>man full of faith and of the Holy Spirit</a:t>
            </a:r>
            <a:r>
              <a:rPr lang="en-US" sz="2600" dirty="0">
                <a:solidFill>
                  <a:schemeClr val="bg1"/>
                </a:solidFill>
                <a:latin typeface="Arial" panose="020B0604020202020204" pitchFamily="34" charset="0"/>
                <a:cs typeface="Arial" panose="020B0604020202020204" pitchFamily="34" charset="0"/>
              </a:rPr>
              <a:t>, and Philip, and Prochorus, and Nicanor, and Timon, and Parmenas, and Nicolaus, a proselyte of Antioch. </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And Stephen, </a:t>
            </a:r>
            <a:r>
              <a:rPr lang="en-US" sz="2600" b="1" dirty="0">
                <a:solidFill>
                  <a:srgbClr val="FFFF00"/>
                </a:solidFill>
                <a:latin typeface="Arial" panose="020B0604020202020204" pitchFamily="34" charset="0"/>
                <a:cs typeface="Arial" panose="020B0604020202020204" pitchFamily="34" charset="0"/>
              </a:rPr>
              <a:t>full of grace and power, was doing great wonders and signs among the people</a:t>
            </a:r>
            <a:r>
              <a:rPr lang="en-US" sz="2600" dirty="0">
                <a:solidFill>
                  <a:schemeClr val="bg1"/>
                </a:solidFill>
                <a:latin typeface="Arial" panose="020B0604020202020204" pitchFamily="34" charset="0"/>
                <a:cs typeface="Arial" panose="020B0604020202020204" pitchFamily="34" charset="0"/>
              </a:rPr>
              <a:t>. </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But they </a:t>
            </a:r>
            <a:r>
              <a:rPr lang="en-US" sz="2600" b="1" dirty="0">
                <a:solidFill>
                  <a:srgbClr val="FFFF00"/>
                </a:solidFill>
                <a:latin typeface="Arial" panose="020B0604020202020204" pitchFamily="34" charset="0"/>
                <a:cs typeface="Arial" panose="020B0604020202020204" pitchFamily="34" charset="0"/>
              </a:rPr>
              <a:t>could not withstand the wisdom and the Spirit with which he was speaking. </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And gazing at him, all who sat in the council saw that </a:t>
            </a:r>
            <a:r>
              <a:rPr lang="en-US" sz="2600" b="1" dirty="0">
                <a:solidFill>
                  <a:srgbClr val="FFFF00"/>
                </a:solidFill>
                <a:latin typeface="Arial" panose="020B0604020202020204" pitchFamily="34" charset="0"/>
                <a:cs typeface="Arial" panose="020B0604020202020204" pitchFamily="34" charset="0"/>
              </a:rPr>
              <a:t>his face was like the face of an angel.'</a:t>
            </a:r>
          </a:p>
          <a:p>
            <a:pPr algn="just"/>
            <a:endParaRPr lang="en-US" sz="2600" dirty="0">
              <a:solidFill>
                <a:schemeClr val="bg1"/>
              </a:solidFill>
              <a:latin typeface="Arial" panose="020B0604020202020204" pitchFamily="34" charset="0"/>
              <a:cs typeface="Arial" panose="020B0604020202020204" pitchFamily="34" charset="0"/>
            </a:endParaRPr>
          </a:p>
          <a:p>
            <a:pPr algn="just"/>
            <a:r>
              <a:rPr lang="en-US" sz="2600" dirty="0">
                <a:solidFill>
                  <a:schemeClr val="bg1"/>
                </a:solidFill>
                <a:latin typeface="Arial" panose="020B0604020202020204" pitchFamily="34" charset="0"/>
                <a:cs typeface="Arial" panose="020B0604020202020204" pitchFamily="34" charset="0"/>
              </a:rPr>
              <a:t>Acts 6:5,8,10,15</a:t>
            </a:r>
          </a:p>
        </p:txBody>
      </p:sp>
    </p:spTree>
    <p:extLst>
      <p:ext uri="{BB962C8B-B14F-4D97-AF65-F5344CB8AC3E}">
        <p14:creationId xmlns:p14="http://schemas.microsoft.com/office/powerpoint/2010/main" val="427638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FD230-EEA0-7F26-4F7C-777DE6D8DDC3}"/>
            </a:ext>
          </a:extLst>
        </p:cNvPr>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C91623FA-9135-1DBE-7C8A-135E80BAAE8B}"/>
              </a:ext>
            </a:extLst>
          </p:cNvPr>
          <p:cNvSpPr/>
          <p:nvPr/>
        </p:nvSpPr>
        <p:spPr>
          <a:xfrm>
            <a:off x="78996" y="2081047"/>
            <a:ext cx="12034345" cy="4673713"/>
          </a:xfrm>
          <a:prstGeom prst="roundRect">
            <a:avLst/>
          </a:prstGeom>
          <a:solidFill>
            <a:schemeClr val="tx1">
              <a:alpha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TextBox 4">
            <a:extLst>
              <a:ext uri="{FF2B5EF4-FFF2-40B4-BE49-F238E27FC236}">
                <a16:creationId xmlns:a16="http://schemas.microsoft.com/office/drawing/2014/main" id="{DDAF7F9F-0042-1B50-2A1C-A0C2968426EC}"/>
              </a:ext>
            </a:extLst>
          </p:cNvPr>
          <p:cNvSpPr txBox="1"/>
          <p:nvPr/>
        </p:nvSpPr>
        <p:spPr>
          <a:xfrm>
            <a:off x="442450" y="2035281"/>
            <a:ext cx="11454580" cy="4524315"/>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Stephen’s Speech – Acts 7 Summary</a:t>
            </a:r>
          </a:p>
          <a:p>
            <a:endParaRPr lang="en-US" sz="3200" dirty="0">
              <a:solidFill>
                <a:schemeClr val="bg1"/>
              </a:solidFill>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1.	Introduction – God’s Faithfulness (Acts 7:2–8)</a:t>
            </a:r>
          </a:p>
          <a:p>
            <a:r>
              <a:rPr lang="en-US" sz="3200" dirty="0">
                <a:solidFill>
                  <a:schemeClr val="bg1"/>
                </a:solidFill>
                <a:latin typeface="Arial" panose="020B0604020202020204" pitchFamily="34" charset="0"/>
                <a:cs typeface="Arial" panose="020B0604020202020204" pitchFamily="34" charset="0"/>
              </a:rPr>
              <a:t>2.	Patriarchs and God’s Providence (Acts 7:9–16)</a:t>
            </a:r>
          </a:p>
          <a:p>
            <a:r>
              <a:rPr lang="en-US" sz="3200" dirty="0">
                <a:solidFill>
                  <a:schemeClr val="bg1"/>
                </a:solidFill>
                <a:latin typeface="Arial" panose="020B0604020202020204" pitchFamily="34" charset="0"/>
                <a:cs typeface="Arial" panose="020B0604020202020204" pitchFamily="34" charset="0"/>
              </a:rPr>
              <a:t>3.	God with Moses and Israel (Acts 7:17–44)</a:t>
            </a:r>
          </a:p>
          <a:p>
            <a:r>
              <a:rPr lang="en-US" sz="3200" dirty="0">
                <a:solidFill>
                  <a:schemeClr val="bg1"/>
                </a:solidFill>
                <a:latin typeface="Arial" panose="020B0604020202020204" pitchFamily="34" charset="0"/>
                <a:cs typeface="Arial" panose="020B0604020202020204" pitchFamily="34" charset="0"/>
              </a:rPr>
              <a:t>4.	The Tabernacle and Temple (Acts 7:44–50)</a:t>
            </a:r>
          </a:p>
          <a:p>
            <a:r>
              <a:rPr lang="en-US" sz="3200" dirty="0">
                <a:solidFill>
                  <a:schemeClr val="bg1"/>
                </a:solidFill>
                <a:latin typeface="Arial" panose="020B0604020202020204" pitchFamily="34" charset="0"/>
                <a:cs typeface="Arial" panose="020B0604020202020204" pitchFamily="34" charset="0"/>
              </a:rPr>
              <a:t>5.	Israel’s Rejection of God’s Messengers (Acts 7:51–53)</a:t>
            </a:r>
          </a:p>
          <a:p>
            <a:r>
              <a:rPr lang="en-US" sz="3200" dirty="0">
                <a:solidFill>
                  <a:schemeClr val="bg1"/>
                </a:solidFill>
                <a:latin typeface="Arial" panose="020B0604020202020204" pitchFamily="34" charset="0"/>
                <a:cs typeface="Arial" panose="020B0604020202020204" pitchFamily="34" charset="0"/>
              </a:rPr>
              <a:t>6.	Climax – Accusation and Vision (Acts 7:54–56)</a:t>
            </a:r>
          </a:p>
          <a:p>
            <a:r>
              <a:rPr lang="en-US" sz="3200" dirty="0">
                <a:solidFill>
                  <a:schemeClr val="bg1"/>
                </a:solidFill>
                <a:latin typeface="Arial" panose="020B0604020202020204" pitchFamily="34" charset="0"/>
                <a:cs typeface="Arial" panose="020B0604020202020204" pitchFamily="34" charset="0"/>
              </a:rPr>
              <a:t>7.	Outcome (Acts 7:57–60)</a:t>
            </a:r>
          </a:p>
        </p:txBody>
      </p:sp>
    </p:spTree>
    <p:extLst>
      <p:ext uri="{BB962C8B-B14F-4D97-AF65-F5344CB8AC3E}">
        <p14:creationId xmlns:p14="http://schemas.microsoft.com/office/powerpoint/2010/main" val="3671511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1292</TotalTime>
  <Words>712</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 Greyling</dc:creator>
  <cp:lastModifiedBy>Andre Greyling</cp:lastModifiedBy>
  <cp:revision>1</cp:revision>
  <dcterms:created xsi:type="dcterms:W3CDTF">2025-09-20T07:32:45Z</dcterms:created>
  <dcterms:modified xsi:type="dcterms:W3CDTF">2025-09-21T05:05:44Z</dcterms:modified>
</cp:coreProperties>
</file>